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6" autoAdjust="0"/>
    <p:restoredTop sz="94660"/>
  </p:normalViewPr>
  <p:slideViewPr>
    <p:cSldViewPr snapToGrid="0">
      <p:cViewPr varScale="1">
        <p:scale>
          <a:sx n="51" d="100"/>
          <a:sy n="51" d="100"/>
        </p:scale>
        <p:origin x="11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AB8369-A7E4-41E8-8DD5-0E070F9B2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2C5C2C-4B0C-4817-8CF4-1EF8747AD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369436-29CA-4D42-9638-81F612E43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3DBD-C61F-4EB9-B3A9-3C102A442C15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73A986-4CE3-4BD6-BDAC-3FFF6F050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A6F5F8-F090-4683-901B-F58254B20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F92B-E314-44C7-B0B0-FD7AD61AA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4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9FB271-2697-4361-8180-1DA19F1ED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9875A51-CC42-40AC-9973-86075A673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2BC5CD-A631-46DA-94D8-410DBA326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3DBD-C61F-4EB9-B3A9-3C102A442C15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6BEF5D-7281-4B63-980D-E4557F1AB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4CF670-71CF-4833-A60E-2245C95C9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F92B-E314-44C7-B0B0-FD7AD61AA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27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F966895-7821-434A-8ED2-A420283B6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DB75AED-6AB2-45BE-B643-4E877D09B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BBCD5E-CA19-4801-B92D-50EF30A2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3DBD-C61F-4EB9-B3A9-3C102A442C15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C1F872-6BA2-4987-9F45-D0B45AB8B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1242A0-E62C-4B52-AA7A-2DF76CD2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F92B-E314-44C7-B0B0-FD7AD61AA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F796A3-E7FA-4D1D-9B93-72D737DDB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4D633E-2717-4609-B5CB-ACA39EF8A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834994-9A4B-461B-A46B-CE341237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3DBD-C61F-4EB9-B3A9-3C102A442C15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2A88C0-B50F-47F6-A879-883496492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FB857A-8881-4ADE-B150-B55EDA4B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F92B-E314-44C7-B0B0-FD7AD61AA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77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260427-9285-43A5-B00D-B4DFF632A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E84254-F9D3-4C1B-9AD9-6A7DA5006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9B83A8-B476-488E-8BDC-03A2BE211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3DBD-C61F-4EB9-B3A9-3C102A442C15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0DCAC1-5A60-4779-B577-3A30FE6A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8F11E3-32CC-461C-B883-810DF57D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F92B-E314-44C7-B0B0-FD7AD61AA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43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C33B08-65FA-472E-B5F8-A5994E66C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47589-8D62-4B81-9F7B-EC4861228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146B102-DD41-46EB-8C7F-2278EF60F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AC4CA6-5E42-4125-9E7A-EB1DBCC0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3DBD-C61F-4EB9-B3A9-3C102A442C15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F82F37F-F101-40D0-AC24-0732AEED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049666-DD96-45A8-ACA1-2B27CB21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F92B-E314-44C7-B0B0-FD7AD61AA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15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E89132-9C0B-4AB9-9A88-2FA4D5E7B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38C2FE-929C-43F8-B823-7928E4437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C33955-98A3-4624-89A0-3CCA3E5AB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F3C1163-A4D7-4F21-89EC-AA31B992C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2D7A4D3-87BE-4EB3-8641-A35CC9740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9ECAEDB-5628-4751-9E53-5F14C2CC7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3DBD-C61F-4EB9-B3A9-3C102A442C15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0BBBD33-A044-4EB3-A259-921E81B3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5279F9E-8A8C-4E0B-9E3A-AF13FA3EB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F92B-E314-44C7-B0B0-FD7AD61AA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81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920DA9-43DB-4135-AD4B-1D1ED0F8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4CE85C9-F595-4753-A34B-B02176875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3DBD-C61F-4EB9-B3A9-3C102A442C15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746281B-04E2-4708-AEA3-BA31A17E7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6B98367-C902-4704-A44D-92442EB1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F92B-E314-44C7-B0B0-FD7AD61AA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026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54216A7-F0AE-490F-AAF3-8AC8547D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3DBD-C61F-4EB9-B3A9-3C102A442C15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41F4D6D-D0F9-4433-AC59-BD722C71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B9CA6A-F53D-4212-8756-88799421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F92B-E314-44C7-B0B0-FD7AD61AA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30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940D5F-BE15-4455-8369-36D105188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46ED4B-1258-4F2D-A98A-5CAEE9623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DEAA45-B7E7-4B1C-9847-87A3A7344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A34752-FC48-4CFD-B4E8-EB26E2B4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3DBD-C61F-4EB9-B3A9-3C102A442C15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6CF4C8-CA40-48F9-A4C2-04953A717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8C3A06-AF2F-467D-B566-3057A2D9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F92B-E314-44C7-B0B0-FD7AD61AA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52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59C7A0-63F3-4950-AE18-05D31D540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B0575D3-36EA-49A3-BBA8-1F8FD52E3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02C6F3D-6234-4113-9EFC-624BE1F8A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0A02BD7-0B4B-41BF-921D-12B359BA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3DBD-C61F-4EB9-B3A9-3C102A442C15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9C740AF-5CDC-4AC4-A45E-8DA618C0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59F973-5022-4B06-86A0-DC1A82771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F92B-E314-44C7-B0B0-FD7AD61AA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56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CC189C9-AA29-4EE4-AE57-8A22F3C0B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211D95-A81B-4498-B6D7-A41D6960E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2C09D1-69A5-43DE-BDA9-8CB8DAE7F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33DBD-C61F-4EB9-B3A9-3C102A442C15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E2E974-5188-4E35-99BF-1E423FBC9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747A96-FE1E-4B12-8244-14A6985CE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9F92B-E314-44C7-B0B0-FD7AD61AA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7101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FB23F-56E9-4964-A375-FD5256A3AC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Bwapp</a:t>
            </a:r>
            <a:r>
              <a:rPr lang="zh-TW" altLang="en-US" dirty="0"/>
              <a:t>建置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63E2933-9813-403D-90B7-8FA8B3B097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77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65B28-AB07-44C0-B8E3-A5CC471A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Docker image ls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D813D22-7AEC-45BD-8737-7233DA29A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7989" y="2141537"/>
            <a:ext cx="6481421" cy="4351338"/>
          </a:xfrm>
        </p:spPr>
      </p:pic>
    </p:spTree>
    <p:extLst>
      <p:ext uri="{BB962C8B-B14F-4D97-AF65-F5344CB8AC3E}">
        <p14:creationId xmlns:p14="http://schemas.microsoft.com/office/powerpoint/2010/main" val="4278091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F13791-7F19-4157-B0ED-788CAEB40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777777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docker pull </a:t>
            </a:r>
            <a:r>
              <a:rPr lang="en-US" altLang="zh-TW" b="0" i="0" dirty="0" err="1">
                <a:solidFill>
                  <a:srgbClr val="777777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raesene</a:t>
            </a:r>
            <a:r>
              <a:rPr lang="en-US" altLang="zh-TW" b="0" i="0" dirty="0">
                <a:solidFill>
                  <a:srgbClr val="777777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b="0" i="0" dirty="0" err="1">
                <a:solidFill>
                  <a:srgbClr val="777777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bwapp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543CC91-90B5-4CA6-89E4-7329E46A1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605" y="1882775"/>
            <a:ext cx="6571590" cy="4351338"/>
          </a:xfrm>
        </p:spPr>
      </p:pic>
    </p:spTree>
    <p:extLst>
      <p:ext uri="{BB962C8B-B14F-4D97-AF65-F5344CB8AC3E}">
        <p14:creationId xmlns:p14="http://schemas.microsoft.com/office/powerpoint/2010/main" val="2961805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B363D6-AE6D-4858-B2FB-4C0F1BF87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TW" b="0" i="0" dirty="0">
                <a:solidFill>
                  <a:srgbClr val="DD1144"/>
                </a:solidFill>
                <a:effectLst/>
                <a:latin typeface="Monaco"/>
              </a:rPr>
              <a:t>docker run -d -p 8081:80 raesene/bwapp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F5BBB2A-63A5-483F-9D7B-35E891437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518127" cy="4351338"/>
          </a:xfrm>
        </p:spPr>
      </p:pic>
    </p:spTree>
    <p:extLst>
      <p:ext uri="{BB962C8B-B14F-4D97-AF65-F5344CB8AC3E}">
        <p14:creationId xmlns:p14="http://schemas.microsoft.com/office/powerpoint/2010/main" val="340565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81AA11-DDAF-4C1C-9F54-6E40C36C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Docker </a:t>
            </a:r>
            <a:r>
              <a:rPr lang="en-US" altLang="zh-TW" dirty="0" err="1"/>
              <a:t>ps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CC83AE-F728-4A63-9657-D35D24387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AE2A4A-2C22-4763-A131-1FC049D95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111826" cy="206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2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BECF23-FAA3-46C7-B587-0EB82F78C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http://127.0.0.1:8081/install.php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C50DEE1-E776-4D08-B6A1-78E8A0C9D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081" y="1939925"/>
            <a:ext cx="5228919" cy="4351338"/>
          </a:xfrm>
        </p:spPr>
      </p:pic>
    </p:spTree>
    <p:extLst>
      <p:ext uri="{BB962C8B-B14F-4D97-AF65-F5344CB8AC3E}">
        <p14:creationId xmlns:p14="http://schemas.microsoft.com/office/powerpoint/2010/main" val="3485545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FC364E-BC64-4CB8-82B9-52CBC97C4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Bee/bug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83BF7A1-98C3-4CB5-A4BF-76E913CCE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1825"/>
            <a:ext cx="5960737" cy="4351338"/>
          </a:xfrm>
        </p:spPr>
      </p:pic>
    </p:spTree>
    <p:extLst>
      <p:ext uri="{BB962C8B-B14F-4D97-AF65-F5344CB8AC3E}">
        <p14:creationId xmlns:p14="http://schemas.microsoft.com/office/powerpoint/2010/main" val="1723879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寬螢幕</PresentationFormat>
  <Paragraphs>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Monaco</vt:lpstr>
      <vt:lpstr>微軟正黑體</vt:lpstr>
      <vt:lpstr>Arial</vt:lpstr>
      <vt:lpstr>Calibri</vt:lpstr>
      <vt:lpstr>Calibri Light</vt:lpstr>
      <vt:lpstr>Office 佈景主題</vt:lpstr>
      <vt:lpstr>Bwapp建置</vt:lpstr>
      <vt:lpstr>Docker image ls</vt:lpstr>
      <vt:lpstr> docker pull raesene/bwapp</vt:lpstr>
      <vt:lpstr>docker run -d -p 8081:80 raesene/bwapp</vt:lpstr>
      <vt:lpstr>Docker ps</vt:lpstr>
      <vt:lpstr>http://127.0.0.1:8081/install.php</vt:lpstr>
      <vt:lpstr>Bee/bug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Bwapp建置</dc:title>
  <dc:creator>郁涵 黃</dc:creator>
  <cp:lastModifiedBy>郁涵 黃</cp:lastModifiedBy>
  <cp:revision>1</cp:revision>
  <dcterms:created xsi:type="dcterms:W3CDTF">2021-05-26T14:19:06Z</dcterms:created>
  <dcterms:modified xsi:type="dcterms:W3CDTF">2021-05-26T14:19:16Z</dcterms:modified>
</cp:coreProperties>
</file>