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08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0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6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1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81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3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72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B044-B6CF-41C4-A20E-1CE2D54EB326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E65F-ECC7-4A06-A6BC-B82997F5DF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47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20210225</a:t>
            </a:r>
            <a:br>
              <a:rPr lang="en-US" altLang="zh-TW" dirty="0" smtClean="0"/>
            </a:br>
            <a:r>
              <a:rPr lang="zh-TW" altLang="en-US" dirty="0"/>
              <a:t>程式語言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java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975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4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8006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79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7244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39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4762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35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4872608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84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26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229600" cy="258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81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3247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9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29600" cy="409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22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</Words>
  <Application>Microsoft Office PowerPoint</Application>
  <PresentationFormat>如螢幕大小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20210225 程式語言(二) java安裝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20210225 程式語言(二) java安裝</dc:title>
  <dc:creator>KSUIE</dc:creator>
  <cp:lastModifiedBy>KSUIE</cp:lastModifiedBy>
  <cp:revision>3</cp:revision>
  <dcterms:created xsi:type="dcterms:W3CDTF">2021-02-25T05:46:45Z</dcterms:created>
  <dcterms:modified xsi:type="dcterms:W3CDTF">2021-02-25T06:56:45Z</dcterms:modified>
</cp:coreProperties>
</file>