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CFB4D-93E1-42AD-B2E5-C353D00A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02235-DADF-4A60-96ED-DA6603CBB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39CBFE-680E-4F4E-89D7-4C333FAC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F5D73-753B-4095-AB3D-FE102CFC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76A219-8026-44D9-8F2A-01DEEF61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14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6A809-AE26-4D0C-A87A-122C79A9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D313BD-03D5-4E1B-9345-67D9B8674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607999-7AFA-4E61-86EA-3CA3E35B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4A2601-EFD8-4AD0-9405-FABF616A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FFAAE7-0F2D-476A-8E84-0218DC27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4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C9EA40-1F5F-40F6-A14A-AEB85FBC6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F59F8B-E30D-4E2E-9E33-7AF171ECB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16434-CA93-4AB8-91C6-480A5726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2C375-4FFA-4C47-8D93-A5F4D8B0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B886D6-3EE5-4728-86D9-D5BA1D49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98CBB-6795-4012-BC26-4A0E5EA8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3F019-8CAB-49A4-B6C1-88639DC7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2AB28C-93B1-4FB1-949D-E90F65D2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5D56FA-38FD-4629-921D-457AC842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2E8F2-1561-4DC5-972D-A13B716F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9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CF085-58EC-4277-A801-CC9DC5B3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354888-94F3-4D29-8564-50721CE6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41B12-8929-4832-8925-A472EE70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59BE94-7B39-4A4A-B4AD-7C19E652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5E585C-259D-43D0-9A09-993224A4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9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5990F-2418-445D-8982-941712E4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70E23D-76CA-42FF-B895-3A50ECFBD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ACEB4-3610-4560-A109-27D1124AE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B44DED-D9FB-4F14-976D-90C2AC97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8FB64E-4E64-4C8B-A14A-9D969A2B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CF223D-D097-4DF1-BEE9-BEB99EAB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55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9B55A-1684-4593-AC8C-CF3711BB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84B18-9FAD-461C-8545-1A983A79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861DC0-C80D-46FA-AAA8-2EED63718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43F98D-F013-46CB-96E6-F8B2C5E85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9BE684-621D-4AF3-BBBA-BBDDF2BAF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B84026-C2CD-4BB6-B7F5-561ED924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0C4D2D-69E6-43C3-857D-80329862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7F09AC-C317-4AF6-A835-47668BDB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CD336-3675-4831-817E-C37BBBAF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082600-A1F4-491B-8304-F2BA4270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F54F78-1659-489C-90C1-2CE031BF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DBD64C-DCCC-4EF1-BAEE-55D992FC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7237D6-9D04-4D73-AAD3-59BC12EF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0BACD8-A12F-4557-AE2B-A41ED1D0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C4E27-F2B5-4D1A-A809-E57CECD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8907D-7999-467B-B7D3-8EBCFFC4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3DFA9E-B6B6-4109-BE32-F7978D0B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631586-1971-4E51-BA6E-D47724B3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9339D-EBC9-40A7-8472-82788CCA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869B61-1362-43D1-BF85-764CA8D9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5504FD-6D19-4F8F-92D0-1BE6238B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2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EDF34-0890-4719-8567-902D7515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4241EC-8430-4373-B7FE-EA87658E2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1037CE-4100-4237-8327-BC5FE4C4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63AD06-E08C-404E-80D2-065AB36D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A98DE2-4CAE-4486-B457-F2ACD213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4511E1-0264-4DEA-98F1-5C483A8A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51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FB4A6C-CDD3-467B-9602-DA82BC3B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915836-A67F-474E-8E39-0E99091A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B95B87-8022-47CB-8D02-74711B310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1294-4769-4AE7-8D86-7D9400251071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DC55C-D619-40D3-9973-6454492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BFBA4E-DB9B-48CB-9AF0-AACB6F3B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F315-FAB1-4CB8-BA81-8D6A2B4E26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0D3BB-80C4-46D2-BF1E-B964A360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webgoat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網站應用程式 漏洞測試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F9DBE2-CD40-413E-997D-0E76C7FBE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14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1C2874-AD83-4F63-8F12-5DD18A2F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8EBBDA7-8E3E-4E9B-AA7F-C26CDDA05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851" y="1958975"/>
            <a:ext cx="5622597" cy="4351338"/>
          </a:xfrm>
        </p:spPr>
      </p:pic>
    </p:spTree>
    <p:extLst>
      <p:ext uri="{BB962C8B-B14F-4D97-AF65-F5344CB8AC3E}">
        <p14:creationId xmlns:p14="http://schemas.microsoft.com/office/powerpoint/2010/main" val="345375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3AEE7-09A3-4514-9225-7DA19C3B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8800" dirty="0"/>
              <a:t>Developer Tools </a:t>
            </a:r>
            <a:br>
              <a:rPr lang="en-US" altLang="zh-TW" sz="44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EFE0F-FDDD-4191-B231-56E63B6E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26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32889-66C5-4E6E-997D-1BF04A3C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8494D2-1034-4EB5-98BA-6752B8816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944" y="1825625"/>
            <a:ext cx="7468111" cy="4351338"/>
          </a:xfrm>
        </p:spPr>
      </p:pic>
    </p:spTree>
    <p:extLst>
      <p:ext uri="{BB962C8B-B14F-4D97-AF65-F5344CB8AC3E}">
        <p14:creationId xmlns:p14="http://schemas.microsoft.com/office/powerpoint/2010/main" val="339986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B26FF-0F62-457F-9740-77B80E48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source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255EA1-B798-4A08-AACE-27AE9C32D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094" y="1825625"/>
            <a:ext cx="5609812" cy="4351338"/>
          </a:xfrm>
        </p:spPr>
      </p:pic>
    </p:spTree>
    <p:extLst>
      <p:ext uri="{BB962C8B-B14F-4D97-AF65-F5344CB8AC3E}">
        <p14:creationId xmlns:p14="http://schemas.microsoft.com/office/powerpoint/2010/main" val="396744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F314A-7C67-4A95-ABCE-61EBC261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source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B6454E-3D2A-4D8E-87E8-091AA2D2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297" y="1825625"/>
            <a:ext cx="7081405" cy="4351338"/>
          </a:xfrm>
        </p:spPr>
      </p:pic>
    </p:spTree>
    <p:extLst>
      <p:ext uri="{BB962C8B-B14F-4D97-AF65-F5344CB8AC3E}">
        <p14:creationId xmlns:p14="http://schemas.microsoft.com/office/powerpoint/2010/main" val="424137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9CB52-0E43-4696-8D4E-052B47C0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Console tab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2EA14B-BD38-4505-943A-B1E2F52B7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574" y="1862633"/>
            <a:ext cx="7182852" cy="4277322"/>
          </a:xfrm>
        </p:spPr>
      </p:pic>
    </p:spTree>
    <p:extLst>
      <p:ext uri="{BB962C8B-B14F-4D97-AF65-F5344CB8AC3E}">
        <p14:creationId xmlns:p14="http://schemas.microsoft.com/office/powerpoint/2010/main" val="164428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10CEF8-F7FF-4D1F-B0FF-076F810D5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9225"/>
            <a:ext cx="6665292" cy="52387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FB9E6AB-43FD-4FBD-8770-F54792838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42" y="200025"/>
            <a:ext cx="10934700" cy="17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1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37F3F-24BC-48D2-B54D-BFEDC364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3D9E1E-8CF5-40EA-BD87-88918E49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972300" cy="463560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5C83AD-ACA8-441D-BBC8-E29B6D61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5603"/>
            <a:ext cx="10517068" cy="1057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8D815E-DE12-49FF-8FF0-AD52F57A8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5555455"/>
            <a:ext cx="467436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5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5D94E-BE67-42DC-923D-A6D5BB0C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19F893-1D12-4692-AF94-0B2CE2369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52" y="365125"/>
            <a:ext cx="8338636" cy="6127750"/>
          </a:xfrm>
        </p:spPr>
      </p:pic>
    </p:spTree>
    <p:extLst>
      <p:ext uri="{BB962C8B-B14F-4D97-AF65-F5344CB8AC3E}">
        <p14:creationId xmlns:p14="http://schemas.microsoft.com/office/powerpoint/2010/main" val="289103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7F8C0-02BF-47E7-9FE3-39ED29FF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6A8D08-1397-4895-9D90-DA0682C9C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16" y="365125"/>
            <a:ext cx="8955702" cy="6203950"/>
          </a:xfrm>
        </p:spPr>
      </p:pic>
    </p:spTree>
    <p:extLst>
      <p:ext uri="{BB962C8B-B14F-4D97-AF65-F5344CB8AC3E}">
        <p14:creationId xmlns:p14="http://schemas.microsoft.com/office/powerpoint/2010/main" val="354488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C1C48-CA35-488D-8101-97ABC6E5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602F9-66A2-4831-9806-8C9C8655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Webgoat</a:t>
            </a:r>
            <a:endParaRPr lang="en-US" altLang="zh-TW" dirty="0"/>
          </a:p>
          <a:p>
            <a:r>
              <a:rPr lang="en-US" altLang="zh-TW" dirty="0" err="1"/>
              <a:t>Webgoat</a:t>
            </a:r>
            <a:r>
              <a:rPr lang="zh-TW" altLang="en-US" dirty="0"/>
              <a:t>測試環境建置</a:t>
            </a:r>
          </a:p>
          <a:p>
            <a:r>
              <a:rPr lang="en-US" altLang="zh-TW" dirty="0" err="1"/>
              <a:t>webgoat</a:t>
            </a:r>
            <a:r>
              <a:rPr lang="en-US" altLang="zh-TW" dirty="0"/>
              <a:t> </a:t>
            </a:r>
            <a:r>
              <a:rPr lang="zh-TW" altLang="en-US" dirty="0"/>
              <a:t>網站應用程式 漏洞測試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19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DD90B-79C7-47C3-934A-55FD8C43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435C39-E048-49C5-BE77-EA15CE0DB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95" y="365124"/>
            <a:ext cx="9463206" cy="44521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6190CD-15E6-4109-8254-E37DD8F09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38" y="3800048"/>
            <a:ext cx="5001323" cy="305795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1A4929A-8229-4E3A-AE18-D79105FCAF9C}"/>
              </a:ext>
            </a:extLst>
          </p:cNvPr>
          <p:cNvCxnSpPr/>
          <p:nvPr/>
        </p:nvCxnSpPr>
        <p:spPr>
          <a:xfrm flipH="1">
            <a:off x="6229350" y="4817233"/>
            <a:ext cx="1543050" cy="42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3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08518-5D91-48FF-852E-FB54509C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324BBD-3A4E-41AC-92A9-03299E194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89" y="1485900"/>
            <a:ext cx="11009518" cy="4691063"/>
          </a:xfrm>
        </p:spPr>
      </p:pic>
    </p:spTree>
    <p:extLst>
      <p:ext uri="{BB962C8B-B14F-4D97-AF65-F5344CB8AC3E}">
        <p14:creationId xmlns:p14="http://schemas.microsoft.com/office/powerpoint/2010/main" val="235288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23821-D3D3-46D9-A78D-50C6376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pull </a:t>
            </a:r>
            <a:r>
              <a:rPr lang="en-US" altLang="zh-TW" dirty="0" err="1"/>
              <a:t>webgoat</a:t>
            </a:r>
            <a:r>
              <a:rPr lang="en-US" altLang="zh-TW" dirty="0"/>
              <a:t>/webgoat-8.0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D7EE980-F4F8-4DCC-A17B-9F62B498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8CC9094-C5D4-4431-8AFA-180F3CEE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93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2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AE9B1-85BA-41D9-B917-1C94A93F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11753850" cy="1325563"/>
          </a:xfrm>
        </p:spPr>
        <p:txBody>
          <a:bodyPr/>
          <a:lstStyle/>
          <a:p>
            <a:r>
              <a:rPr lang="de-DE" altLang="zh-TW" dirty="0"/>
              <a:t>docker run -p 8080:8080 -t webgoat/webgoat-8.0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7D3454-BAE6-4846-8BDB-47DEA582F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126" y="1981712"/>
            <a:ext cx="6963747" cy="4039164"/>
          </a:xfrm>
        </p:spPr>
      </p:pic>
    </p:spTree>
    <p:extLst>
      <p:ext uri="{BB962C8B-B14F-4D97-AF65-F5344CB8AC3E}">
        <p14:creationId xmlns:p14="http://schemas.microsoft.com/office/powerpoint/2010/main" val="67186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051DA-06FA-4C5C-84CD-06D469C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</a:t>
            </a:r>
            <a:r>
              <a:rPr lang="en-US" altLang="zh-TW" dirty="0" err="1"/>
              <a:t>ps</a:t>
            </a:r>
            <a:r>
              <a:rPr lang="en-US" altLang="zh-TW" dirty="0"/>
              <a:t> -a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9931DE-B790-4E08-87F4-8ADE61F0F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675"/>
            <a:ext cx="6572250" cy="4802298"/>
          </a:xfrm>
        </p:spPr>
      </p:pic>
    </p:spTree>
    <p:extLst>
      <p:ext uri="{BB962C8B-B14F-4D97-AF65-F5344CB8AC3E}">
        <p14:creationId xmlns:p14="http://schemas.microsoft.com/office/powerpoint/2010/main" val="31923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C8C7C-4FCF-4039-A796-B83EA21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944350" cy="125412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https://docs.docker.com/engine/reference/commandline/exec/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D681EA-572E-4C23-BCE2-3F2CD18D0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49" y="1619250"/>
            <a:ext cx="9454581" cy="5105400"/>
          </a:xfrm>
        </p:spPr>
      </p:pic>
    </p:spTree>
    <p:extLst>
      <p:ext uri="{BB962C8B-B14F-4D97-AF65-F5344CB8AC3E}">
        <p14:creationId xmlns:p14="http://schemas.microsoft.com/office/powerpoint/2010/main" val="181115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ED3DB-8A63-48DE-A3EB-52917014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333"/>
            <a:ext cx="10515600" cy="1325563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https://docs.docker.com/reference/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2BEBC0-9DEF-4A10-9236-07AA9065D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62" y="1215230"/>
            <a:ext cx="7501942" cy="5452269"/>
          </a:xfrm>
        </p:spPr>
      </p:pic>
    </p:spTree>
    <p:extLst>
      <p:ext uri="{BB962C8B-B14F-4D97-AF65-F5344CB8AC3E}">
        <p14:creationId xmlns:p14="http://schemas.microsoft.com/office/powerpoint/2010/main" val="314326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C5CDC-94A1-44BA-B27C-1DB0917D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5443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https://docs.docker.com/engine/reference/commandline/cli/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A3AAFB-CDEB-4097-BE5C-E382BF3B7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8"/>
            <a:ext cx="8302552" cy="4957762"/>
          </a:xfrm>
        </p:spPr>
      </p:pic>
    </p:spTree>
    <p:extLst>
      <p:ext uri="{BB962C8B-B14F-4D97-AF65-F5344CB8AC3E}">
        <p14:creationId xmlns:p14="http://schemas.microsoft.com/office/powerpoint/2010/main" val="27906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7AF2F-AA6C-4370-8932-61A9AFEA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http://127.0.0.1:8080/WebGoat/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8795D3-C81D-4A33-A3DF-9F304A6CF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30" y="1501775"/>
            <a:ext cx="7414140" cy="4351338"/>
          </a:xfrm>
        </p:spPr>
      </p:pic>
    </p:spTree>
    <p:extLst>
      <p:ext uri="{BB962C8B-B14F-4D97-AF65-F5344CB8AC3E}">
        <p14:creationId xmlns:p14="http://schemas.microsoft.com/office/powerpoint/2010/main" val="363098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92</Words>
  <Application>Microsoft Office PowerPoint</Application>
  <PresentationFormat>寬螢幕</PresentationFormat>
  <Paragraphs>15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webgoat 網站應用程式 漏洞測試</vt:lpstr>
      <vt:lpstr>PowerPoint 簡報</vt:lpstr>
      <vt:lpstr>docker pull webgoat/webgoat-8.0</vt:lpstr>
      <vt:lpstr>docker run -p 8080:8080 -t webgoat/webgoat-8.0</vt:lpstr>
      <vt:lpstr>docker ps -a</vt:lpstr>
      <vt:lpstr>https://docs.docker.com/engine/reference/commandline/exec/</vt:lpstr>
      <vt:lpstr>https://docs.docker.com/reference/</vt:lpstr>
      <vt:lpstr>https://docs.docker.com/engine/reference/commandline/cli/</vt:lpstr>
      <vt:lpstr>http://127.0.0.1:8080/WebGoat/</vt:lpstr>
      <vt:lpstr>PowerPoint 簡報</vt:lpstr>
      <vt:lpstr>Developer Tools  </vt:lpstr>
      <vt:lpstr>PowerPoint 簡報</vt:lpstr>
      <vt:lpstr>HTML source</vt:lpstr>
      <vt:lpstr>CSS source</vt:lpstr>
      <vt:lpstr>The Console tab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webgoat 網站應用程式 漏洞測試</dc:title>
  <dc:creator>郁涵 黃</dc:creator>
  <cp:lastModifiedBy>郁涵 黃</cp:lastModifiedBy>
  <cp:revision>5</cp:revision>
  <dcterms:created xsi:type="dcterms:W3CDTF">2021-05-26T19:54:14Z</dcterms:created>
  <dcterms:modified xsi:type="dcterms:W3CDTF">2021-05-26T20:27:53Z</dcterms:modified>
</cp:coreProperties>
</file>