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2" y="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10BD-2FCC-4A54-8330-9C6CC5A6F219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B3CD-94EF-4B39-BAAD-2F7623A6E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65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10BD-2FCC-4A54-8330-9C6CC5A6F219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B3CD-94EF-4B39-BAAD-2F7623A6E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43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10BD-2FCC-4A54-8330-9C6CC5A6F219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B3CD-94EF-4B39-BAAD-2F7623A6E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09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10BD-2FCC-4A54-8330-9C6CC5A6F219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B3CD-94EF-4B39-BAAD-2F7623A6E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86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10BD-2FCC-4A54-8330-9C6CC5A6F219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B3CD-94EF-4B39-BAAD-2F7623A6E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34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10BD-2FCC-4A54-8330-9C6CC5A6F219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B3CD-94EF-4B39-BAAD-2F7623A6E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57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10BD-2FCC-4A54-8330-9C6CC5A6F219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B3CD-94EF-4B39-BAAD-2F7623A6E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5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10BD-2FCC-4A54-8330-9C6CC5A6F219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B3CD-94EF-4B39-BAAD-2F7623A6E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93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10BD-2FCC-4A54-8330-9C6CC5A6F219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B3CD-94EF-4B39-BAAD-2F7623A6E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74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10BD-2FCC-4A54-8330-9C6CC5A6F219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B3CD-94EF-4B39-BAAD-2F7623A6E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96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10BD-2FCC-4A54-8330-9C6CC5A6F219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B3CD-94EF-4B39-BAAD-2F7623A6E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16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F10BD-2FCC-4A54-8330-9C6CC5A6F219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1B3CD-94EF-4B39-BAAD-2F7623A6EC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93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71613"/>
            <a:ext cx="847725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000200" y="2852936"/>
            <a:ext cx="23762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78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323850"/>
            <a:ext cx="5953125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411760" y="4797152"/>
            <a:ext cx="22322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03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995363"/>
            <a:ext cx="4448175" cy="48672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矩形 3"/>
          <p:cNvSpPr/>
          <p:nvPr/>
        </p:nvSpPr>
        <p:spPr>
          <a:xfrm>
            <a:off x="2843808" y="4221088"/>
            <a:ext cx="187220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86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016" y="0"/>
            <a:ext cx="9145016" cy="6858000"/>
          </a:xfrm>
          <a:solidFill>
            <a:schemeClr val="tx1"/>
          </a:solidFill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08081" y="2060848"/>
            <a:ext cx="1407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600" b="1" i="1" u="sng" dirty="0" smtClean="0">
                <a:solidFill>
                  <a:schemeClr val="bg1"/>
                </a:solidFill>
              </a:rPr>
              <a:t>ch8</a:t>
            </a:r>
            <a:endParaRPr lang="zh-TW" altLang="en-US" sz="6600" b="1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708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7617321" cy="451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131840" y="3140968"/>
            <a:ext cx="4752528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403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1985963"/>
            <a:ext cx="541972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339752" y="4009076"/>
            <a:ext cx="4752528" cy="356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835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343025"/>
            <a:ext cx="881062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572000" y="2924944"/>
            <a:ext cx="410445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01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547813"/>
            <a:ext cx="414337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131840" y="3573016"/>
            <a:ext cx="28803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830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438275"/>
            <a:ext cx="82962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572000" y="2852936"/>
            <a:ext cx="4148138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437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1062038"/>
            <a:ext cx="541972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483768" y="4365104"/>
            <a:ext cx="360040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866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681163"/>
            <a:ext cx="47625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771800" y="4437112"/>
            <a:ext cx="38884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13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24744"/>
            <a:ext cx="4830965" cy="521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915816" y="4365104"/>
            <a:ext cx="19442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250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01886"/>
            <a:ext cx="59912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835696" y="4293096"/>
            <a:ext cx="475252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015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1728788"/>
            <a:ext cx="425767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059832" y="4005064"/>
            <a:ext cx="302433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557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1066800"/>
            <a:ext cx="37719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203848" y="4149080"/>
            <a:ext cx="1728192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299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81" y="404664"/>
            <a:ext cx="7920859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403648" y="2996952"/>
            <a:ext cx="216024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030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47" y="404664"/>
            <a:ext cx="5688632" cy="6015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123727" y="3465284"/>
            <a:ext cx="4993751" cy="755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576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6712"/>
            <a:ext cx="8229600" cy="532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043608" y="4509120"/>
            <a:ext cx="4752528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28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6" y="188640"/>
            <a:ext cx="8507504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777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466850"/>
            <a:ext cx="585787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267744" y="4221088"/>
            <a:ext cx="432048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580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7" y="1791494"/>
            <a:ext cx="49244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699792" y="4869160"/>
            <a:ext cx="417646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637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1200150"/>
            <a:ext cx="531495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463875" y="4293096"/>
            <a:ext cx="475252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61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643" y="1600200"/>
            <a:ext cx="428871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987824" y="4293096"/>
            <a:ext cx="266429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242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1366838"/>
            <a:ext cx="442912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915816" y="4005064"/>
            <a:ext cx="21602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327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94" y="1027683"/>
            <a:ext cx="68389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619672" y="4653136"/>
            <a:ext cx="597666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023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174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025" y="1600200"/>
            <a:ext cx="35739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163044" y="4509120"/>
            <a:ext cx="2849116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2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587" y="1600200"/>
            <a:ext cx="344282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347864" y="4725144"/>
            <a:ext cx="24482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14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7" y="1720056"/>
            <a:ext cx="50768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411760" y="4869160"/>
            <a:ext cx="345638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36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933450"/>
            <a:ext cx="433387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987824" y="3933056"/>
            <a:ext cx="1872208" cy="50405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29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683" y="1600200"/>
            <a:ext cx="515263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483768" y="4581128"/>
            <a:ext cx="367240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23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699" y="1600200"/>
            <a:ext cx="520260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555776" y="4221088"/>
            <a:ext cx="28083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71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447675"/>
            <a:ext cx="4981575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771800" y="4149080"/>
            <a:ext cx="18002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506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</Words>
  <Application>Microsoft Office PowerPoint</Application>
  <PresentationFormat>如螢幕大小 (4:3)</PresentationFormat>
  <Paragraphs>1</Paragraphs>
  <Slides>32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7</cp:revision>
  <dcterms:created xsi:type="dcterms:W3CDTF">2021-03-17T01:38:31Z</dcterms:created>
  <dcterms:modified xsi:type="dcterms:W3CDTF">2021-03-17T03:56:28Z</dcterms:modified>
</cp:coreProperties>
</file>