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4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104E-1BB3-424C-9206-652F1902D5DD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24C8-F962-47F5-8104-600013856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5979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104E-1BB3-424C-9206-652F1902D5DD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24C8-F962-47F5-8104-600013856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96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104E-1BB3-424C-9206-652F1902D5DD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24C8-F962-47F5-8104-600013856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449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104E-1BB3-424C-9206-652F1902D5DD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24C8-F962-47F5-8104-600013856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72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104E-1BB3-424C-9206-652F1902D5DD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24C8-F962-47F5-8104-600013856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884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104E-1BB3-424C-9206-652F1902D5DD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24C8-F962-47F5-8104-600013856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038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104E-1BB3-424C-9206-652F1902D5DD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24C8-F962-47F5-8104-600013856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09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104E-1BB3-424C-9206-652F1902D5DD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24C8-F962-47F5-8104-600013856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81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104E-1BB3-424C-9206-652F1902D5DD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24C8-F962-47F5-8104-600013856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747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104E-1BB3-424C-9206-652F1902D5DD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24C8-F962-47F5-8104-600013856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103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104E-1BB3-424C-9206-652F1902D5DD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24C8-F962-47F5-8104-600013856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9340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B104E-1BB3-424C-9206-652F1902D5DD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324C8-F962-47F5-8104-600013856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95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HTML5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0756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0402"/>
            <a:ext cx="535305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7487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16832"/>
            <a:ext cx="5286375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4432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988840"/>
            <a:ext cx="535305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8077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2776"/>
            <a:ext cx="34194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1651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40" y="1600200"/>
            <a:ext cx="794912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761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209" y="1600200"/>
            <a:ext cx="695158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709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04623"/>
            <a:ext cx="8229600" cy="3717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5899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71815"/>
            <a:ext cx="8229600" cy="3982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3951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76" y="1600200"/>
            <a:ext cx="713504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4150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62" y="2353469"/>
            <a:ext cx="433387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672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176" y="1600200"/>
            <a:ext cx="308164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4241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24744"/>
            <a:ext cx="6572058" cy="4525963"/>
          </a:xfrm>
          <a:prstGeom prst="rect">
            <a:avLst/>
          </a:prstGeom>
          <a:noFill/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3838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153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31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16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45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2" y="1639094"/>
            <a:ext cx="5019675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815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87" y="2296319"/>
            <a:ext cx="3781425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0078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764704"/>
            <a:ext cx="4608512" cy="197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79" y="2996952"/>
            <a:ext cx="712470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9995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706768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6102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1371600"/>
            <a:ext cx="67913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1828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13" y="481013"/>
            <a:ext cx="6200775" cy="589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6737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461992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424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</Words>
  <Application>Microsoft Office PowerPoint</Application>
  <PresentationFormat>如螢幕大小 (4:3)</PresentationFormat>
  <Paragraphs>1</Paragraphs>
  <Slides>24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Office 佈景主題</vt:lpstr>
      <vt:lpstr>HTML5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</dc:title>
  <dc:creator>KSUIE</dc:creator>
  <cp:lastModifiedBy>KSUIE</cp:lastModifiedBy>
  <cp:revision>6</cp:revision>
  <dcterms:created xsi:type="dcterms:W3CDTF">2021-03-10T01:47:45Z</dcterms:created>
  <dcterms:modified xsi:type="dcterms:W3CDTF">2021-03-10T03:57:08Z</dcterms:modified>
</cp:coreProperties>
</file>