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0D18-6050-4EA2-9423-5EAED49ABA0C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593C-2F3D-4541-BC33-8D1BB196C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46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0D18-6050-4EA2-9423-5EAED49ABA0C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593C-2F3D-4541-BC33-8D1BB196C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24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0D18-6050-4EA2-9423-5EAED49ABA0C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593C-2F3D-4541-BC33-8D1BB196C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35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0D18-6050-4EA2-9423-5EAED49ABA0C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593C-2F3D-4541-BC33-8D1BB196C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29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0D18-6050-4EA2-9423-5EAED49ABA0C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593C-2F3D-4541-BC33-8D1BB196C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20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0D18-6050-4EA2-9423-5EAED49ABA0C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593C-2F3D-4541-BC33-8D1BB196C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48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0D18-6050-4EA2-9423-5EAED49ABA0C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593C-2F3D-4541-BC33-8D1BB196C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51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0D18-6050-4EA2-9423-5EAED49ABA0C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593C-2F3D-4541-BC33-8D1BB196C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82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0D18-6050-4EA2-9423-5EAED49ABA0C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593C-2F3D-4541-BC33-8D1BB196C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33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0D18-6050-4EA2-9423-5EAED49ABA0C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593C-2F3D-4541-BC33-8D1BB196C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10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0D18-6050-4EA2-9423-5EAED49ABA0C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593C-2F3D-4541-BC33-8D1BB196C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12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B0D18-6050-4EA2-9423-5EAED49ABA0C}" type="datetimeFigureOut">
              <a:rPr lang="zh-TW" altLang="en-US" smtClean="0"/>
              <a:t>2021/2/24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9593C-2F3D-4541-BC33-8D1BB196C1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51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/dashboar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48482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886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854" y="1600200"/>
            <a:ext cx="612829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89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9" y="1600200"/>
            <a:ext cx="768182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871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&lt;meta charset="utf-8"&gt;</a:t>
            </a:r>
            <a:endParaRPr lang="zh-TW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79" y="1600200"/>
            <a:ext cx="712724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06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63436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00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214202" cy="441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803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732831" cy="438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440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839119"/>
            <a:ext cx="481965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95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7" y="1839119"/>
            <a:ext cx="47720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78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7" y="1853406"/>
            <a:ext cx="47339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44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810544"/>
            <a:ext cx="47434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13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2" y="1791494"/>
            <a:ext cx="63150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99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" y="1772444"/>
            <a:ext cx="77438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04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hlinkClick r:id="rId2"/>
              </a:rPr>
              <a:t>http://localhost/dashboard/</a:t>
            </a:r>
            <a:endParaRPr lang="zh-TW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4793"/>
            <a:ext cx="8229600" cy="405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941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786788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96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</Words>
  <Application>Microsoft Office PowerPoint</Application>
  <PresentationFormat>如螢幕大小 (4:3)</PresentationFormat>
  <Paragraphs>2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http://localhost/dashboard/</vt:lpstr>
      <vt:lpstr>PowerPoint 簡報</vt:lpstr>
      <vt:lpstr>PowerPoint 簡報</vt:lpstr>
      <vt:lpstr>PowerPoint 簡報</vt:lpstr>
      <vt:lpstr>&lt;meta charset="utf-8"&gt;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6</cp:revision>
  <dcterms:created xsi:type="dcterms:W3CDTF">2021-02-24T02:09:16Z</dcterms:created>
  <dcterms:modified xsi:type="dcterms:W3CDTF">2021-02-24T03:34:48Z</dcterms:modified>
</cp:coreProperties>
</file>