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8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2" r:id="rId18"/>
    <p:sldId id="271" r:id="rId19"/>
    <p:sldId id="274" r:id="rId20"/>
    <p:sldId id="275" r:id="rId21"/>
    <p:sldId id="276" r:id="rId22"/>
    <p:sldId id="277" r:id="rId23"/>
    <p:sldId id="278" r:id="rId24"/>
    <p:sldId id="280" r:id="rId25"/>
    <p:sldId id="279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565543F-56F1-4659-890C-0E0F83B8C59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73"/>
            <p14:sldId id="268"/>
            <p14:sldId id="263"/>
            <p14:sldId id="264"/>
            <p14:sldId id="265"/>
            <p14:sldId id="266"/>
            <p14:sldId id="267"/>
            <p14:sldId id="269"/>
            <p14:sldId id="270"/>
            <p14:sldId id="272"/>
            <p14:sldId id="271"/>
            <p14:sldId id="274"/>
            <p14:sldId id="275"/>
            <p14:sldId id="276"/>
            <p14:sldId id="277"/>
            <p14:sldId id="278"/>
            <p14:sldId id="280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0D18-6050-4EA2-9423-5EAED49ABA0C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593C-2F3D-4541-BC33-8D1BB196C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46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0D18-6050-4EA2-9423-5EAED49ABA0C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593C-2F3D-4541-BC33-8D1BB196C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24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0D18-6050-4EA2-9423-5EAED49ABA0C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593C-2F3D-4541-BC33-8D1BB196C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35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0D18-6050-4EA2-9423-5EAED49ABA0C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593C-2F3D-4541-BC33-8D1BB196C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29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0D18-6050-4EA2-9423-5EAED49ABA0C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593C-2F3D-4541-BC33-8D1BB196C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20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0D18-6050-4EA2-9423-5EAED49ABA0C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593C-2F3D-4541-BC33-8D1BB196C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48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0D18-6050-4EA2-9423-5EAED49ABA0C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593C-2F3D-4541-BC33-8D1BB196C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51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0D18-6050-4EA2-9423-5EAED49ABA0C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593C-2F3D-4541-BC33-8D1BB196C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82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0D18-6050-4EA2-9423-5EAED49ABA0C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593C-2F3D-4541-BC33-8D1BB196C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33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0D18-6050-4EA2-9423-5EAED49ABA0C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593C-2F3D-4541-BC33-8D1BB196C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10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0D18-6050-4EA2-9423-5EAED49ABA0C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593C-2F3D-4541-BC33-8D1BB196C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12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B0D18-6050-4EA2-9423-5EAED49ABA0C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9593C-2F3D-4541-BC33-8D1BB196C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51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/dashboard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/4090E005/HTML_1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localhost/4090E005/HTML_1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/dashboar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99592" y="404665"/>
            <a:ext cx="7056784" cy="504056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XAMPP </a:t>
            </a:r>
            <a:r>
              <a:rPr lang="zh-TW" altLang="en-US" b="1" dirty="0" smtClean="0"/>
              <a:t>安裝</a:t>
            </a:r>
            <a:r>
              <a:rPr lang="en-US" altLang="zh-TW" b="1" dirty="0" smtClean="0"/>
              <a:t>&amp;</a:t>
            </a:r>
            <a:r>
              <a:rPr lang="zh-TW" altLang="en-US" b="1" dirty="0" smtClean="0"/>
              <a:t>啟動</a:t>
            </a:r>
            <a:endParaRPr lang="zh-TW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16831"/>
            <a:ext cx="4968552" cy="4138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8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http://localhost/4090E005/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86788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962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HTML_1.html</a:t>
            </a:r>
            <a:endParaRPr lang="zh-TW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612829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89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922114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hlinkClick r:id="rId2"/>
              </a:rPr>
              <a:t>http://localhost/4090E005/HTML_1.html</a:t>
            </a:r>
            <a:endParaRPr lang="zh-TW" altLang="en-US" sz="36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68182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871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&lt;meta charset="utf-8"&gt;</a:t>
            </a:r>
            <a:endParaRPr lang="zh-TW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79" y="1600200"/>
            <a:ext cx="712724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接點 4"/>
          <p:cNvCxnSpPr/>
          <p:nvPr/>
        </p:nvCxnSpPr>
        <p:spPr>
          <a:xfrm flipV="1">
            <a:off x="2699792" y="1340768"/>
            <a:ext cx="1656184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060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63436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00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8214202" cy="441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604532" y="692696"/>
            <a:ext cx="3168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HTML_CSS_1.html</a:t>
            </a: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8580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732831" cy="4384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44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605092" cy="4415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38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628800"/>
            <a:ext cx="739683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0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PHP_A_1.php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44100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26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839119"/>
            <a:ext cx="481965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950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63912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201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10" y="1600200"/>
            <a:ext cx="74739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1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</a:t>
            </a:r>
            <a:endParaRPr lang="zh-TW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46672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單箭頭接點 4"/>
          <p:cNvCxnSpPr/>
          <p:nvPr/>
        </p:nvCxnSpPr>
        <p:spPr>
          <a:xfrm flipV="1">
            <a:off x="2267744" y="1268760"/>
            <a:ext cx="216024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0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4191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單箭頭接點 4"/>
          <p:cNvCxnSpPr/>
          <p:nvPr/>
        </p:nvCxnSpPr>
        <p:spPr>
          <a:xfrm>
            <a:off x="2987824" y="1628800"/>
            <a:ext cx="1368152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429000"/>
            <a:ext cx="5193035" cy="265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3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8241451" cy="1546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7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51304"/>
            <a:ext cx="8229600" cy="402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68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7" y="1839119"/>
            <a:ext cx="47720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78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7" y="1853406"/>
            <a:ext cx="473392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44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810544"/>
            <a:ext cx="474345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13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2" y="1791494"/>
            <a:ext cx="63150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99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87208" cy="490066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LOG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409907" cy="454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042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596758" cy="706090"/>
          </a:xfrm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Config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60848"/>
            <a:ext cx="6650310" cy="410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66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355160" cy="70609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hlinkClick r:id="rId2"/>
              </a:rPr>
              <a:t>http://localhost/dashboard/</a:t>
            </a:r>
            <a:endParaRPr lang="zh-TW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064896" cy="397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94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31</Words>
  <Application>Microsoft Office PowerPoint</Application>
  <PresentationFormat>如螢幕大小 (4:3)</PresentationFormat>
  <Paragraphs>11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Office 佈景主題</vt:lpstr>
      <vt:lpstr>XAMPP 安裝&amp;啟動</vt:lpstr>
      <vt:lpstr>PowerPoint 簡報</vt:lpstr>
      <vt:lpstr>PowerPoint 簡報</vt:lpstr>
      <vt:lpstr>PowerPoint 簡報</vt:lpstr>
      <vt:lpstr>PowerPoint 簡報</vt:lpstr>
      <vt:lpstr>PowerPoint 簡報</vt:lpstr>
      <vt:lpstr>分析LOG檔</vt:lpstr>
      <vt:lpstr>Config </vt:lpstr>
      <vt:lpstr>http://localhost/dashboard/</vt:lpstr>
      <vt:lpstr>http://localhost/4090E005/</vt:lpstr>
      <vt:lpstr>HTML_1.html</vt:lpstr>
      <vt:lpstr>http://localhost/4090E005/HTML_1.html</vt:lpstr>
      <vt:lpstr>&lt;meta charset="utf-8"&gt;</vt:lpstr>
      <vt:lpstr>PowerPoint 簡報</vt:lpstr>
      <vt:lpstr>PowerPoint 簡報</vt:lpstr>
      <vt:lpstr>PowerPoint 簡報</vt:lpstr>
      <vt:lpstr>PowerPoint 簡報</vt:lpstr>
      <vt:lpstr>PowerPoint 簡報</vt:lpstr>
      <vt:lpstr>PHP_A_1.php</vt:lpstr>
      <vt:lpstr>PowerPoint 簡報</vt:lpstr>
      <vt:lpstr>PowerPoint 簡報</vt:lpstr>
      <vt:lpstr> phpinfo();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9</cp:revision>
  <dcterms:created xsi:type="dcterms:W3CDTF">2021-02-24T02:09:16Z</dcterms:created>
  <dcterms:modified xsi:type="dcterms:W3CDTF">2021-02-24T03:54:47Z</dcterms:modified>
</cp:coreProperties>
</file>