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62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01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95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1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85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1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75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83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2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9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7729D-4209-40E8-9CCD-1AEF2E3E6C4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7C87-2266-4261-A667-C2EC914130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2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組合語言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26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27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86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48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79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97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8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4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16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804863"/>
            <a:ext cx="61055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70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57" y="1600200"/>
            <a:ext cx="51678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3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347" y="1600200"/>
            <a:ext cx="272130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04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902" y="1600200"/>
            <a:ext cx="35641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46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66" y="1600200"/>
            <a:ext cx="47162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29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2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5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1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</Words>
  <Application>Microsoft Office PowerPoint</Application>
  <PresentationFormat>如螢幕大小 (4:3)</PresentationFormat>
  <Paragraphs>1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組合語言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2021-03-13T02:06:01Z</dcterms:created>
  <dcterms:modified xsi:type="dcterms:W3CDTF">2021-03-13T03:34:19Z</dcterms:modified>
</cp:coreProperties>
</file>