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7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CTF revers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2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367881"/>
            <a:ext cx="67722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3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34850" cy="73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5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01206"/>
            <a:ext cx="6972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6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47813"/>
            <a:ext cx="71532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3629819"/>
            <a:ext cx="458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2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9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44875" cy="858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8240375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5" y="2780928"/>
            <a:ext cx="896448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9625" cy="81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5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8" y="2420888"/>
            <a:ext cx="9169397" cy="2051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08520" y="2636912"/>
            <a:ext cx="28803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444081"/>
            <a:ext cx="544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6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620294"/>
            <a:ext cx="5448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7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01044"/>
            <a:ext cx="54292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86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991519"/>
            <a:ext cx="54006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4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38" y="1600200"/>
            <a:ext cx="49387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9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3024981"/>
            <a:ext cx="5495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9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</Words>
  <Application>Microsoft Office PowerPoint</Application>
  <PresentationFormat>如螢幕大小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CTF revers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9</cp:revision>
  <dcterms:created xsi:type="dcterms:W3CDTF">2021-03-13T02:06:01Z</dcterms:created>
  <dcterms:modified xsi:type="dcterms:W3CDTF">2021-03-13T06:49:35Z</dcterms:modified>
</cp:coreProperties>
</file>