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3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43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30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00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2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71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8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8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54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1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5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2221-CDFF-4D84-B0BE-DDF44AF8551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6184-E1AB-4492-83CE-581A45282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2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Html5 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08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24479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95169"/>
            <a:ext cx="2724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45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748464" cy="19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3159656" cy="249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70" y="1772816"/>
            <a:ext cx="51720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79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47339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47053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49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2291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0928"/>
            <a:ext cx="48958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19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36099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73016"/>
            <a:ext cx="5000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796136" y="4365104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6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8675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76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700088"/>
            <a:ext cx="568642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77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29600" cy="302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27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39433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98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42376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1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0184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87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4006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1691680" y="2204864"/>
            <a:ext cx="43204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195736" y="400506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9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34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6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33" y="1600200"/>
            <a:ext cx="57861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131840" y="2636912"/>
            <a:ext cx="1656184" cy="14401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88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55" y="1600200"/>
            <a:ext cx="62198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51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5143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22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124744"/>
            <a:ext cx="61531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14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229600" cy="324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2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2667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42" y="3501008"/>
            <a:ext cx="48387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6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229600" cy="148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6562562" cy="237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467544" y="1052736"/>
            <a:ext cx="1224136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907704" y="1268760"/>
            <a:ext cx="604867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2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</Words>
  <Application>Microsoft Office PowerPoint</Application>
  <PresentationFormat>如螢幕大小 (4:3)</PresentationFormat>
  <Paragraphs>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Html5 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實作</dc:title>
  <dc:creator>KSUIE</dc:creator>
  <cp:lastModifiedBy>KSUIE</cp:lastModifiedBy>
  <cp:revision>5</cp:revision>
  <dcterms:created xsi:type="dcterms:W3CDTF">2021-03-03T01:53:13Z</dcterms:created>
  <dcterms:modified xsi:type="dcterms:W3CDTF">2021-03-03T03:55:14Z</dcterms:modified>
</cp:coreProperties>
</file>