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4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9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9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5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22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785B-7371-4447-989E-C4EF6F7211BA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0C5-7377-47C8-BF41-5C6709AEC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                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en-US" altLang="zh-TW" b="1" dirty="0"/>
              <a:t>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78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510631"/>
            <a:ext cx="70199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0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615531"/>
            <a:ext cx="7200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21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625056"/>
            <a:ext cx="7181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41729"/>
            <a:ext cx="3981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9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267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2636912"/>
            <a:ext cx="46085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07704" y="3068960"/>
            <a:ext cx="48245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37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57" y="1600200"/>
            <a:ext cx="51678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90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77" y="1600200"/>
            <a:ext cx="56166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99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20" y="1600200"/>
            <a:ext cx="51693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28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310731"/>
            <a:ext cx="5600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73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75" y="1600200"/>
            <a:ext cx="43592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3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94" y="1600200"/>
            <a:ext cx="66602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1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1739106"/>
            <a:ext cx="70199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4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3282156"/>
            <a:ext cx="70389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4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3353594"/>
            <a:ext cx="70199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525044"/>
            <a:ext cx="5600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0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39" y="3068960"/>
            <a:ext cx="6858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52263" y="3161603"/>
            <a:ext cx="67687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5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05" y="1600200"/>
            <a:ext cx="70161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6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2963069"/>
            <a:ext cx="700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</Words>
  <Application>Microsoft Office PowerPoint</Application>
  <PresentationFormat>如螢幕大小 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2021-03-06T03:17:39Z</dcterms:created>
  <dcterms:modified xsi:type="dcterms:W3CDTF">2021-03-06T08:09:03Z</dcterms:modified>
</cp:coreProperties>
</file>