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4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DCAD-12EA-4C15-B12A-861606832173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4046-8FE2-4B00-9A11-324B6DFDC8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4206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DCAD-12EA-4C15-B12A-861606832173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4046-8FE2-4B00-9A11-324B6DFDC8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0906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DCAD-12EA-4C15-B12A-861606832173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4046-8FE2-4B00-9A11-324B6DFDC8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4671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DCAD-12EA-4C15-B12A-861606832173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4046-8FE2-4B00-9A11-324B6DFDC8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1882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DCAD-12EA-4C15-B12A-861606832173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4046-8FE2-4B00-9A11-324B6DFDC8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0518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DCAD-12EA-4C15-B12A-861606832173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4046-8FE2-4B00-9A11-324B6DFDC8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5830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DCAD-12EA-4C15-B12A-861606832173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4046-8FE2-4B00-9A11-324B6DFDC8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7797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DCAD-12EA-4C15-B12A-861606832173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4046-8FE2-4B00-9A11-324B6DFDC8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3291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DCAD-12EA-4C15-B12A-861606832173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4046-8FE2-4B00-9A11-324B6DFDC8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89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DCAD-12EA-4C15-B12A-861606832173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4046-8FE2-4B00-9A11-324B6DFDC8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6565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DCAD-12EA-4C15-B12A-861606832173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4046-8FE2-4B00-9A11-324B6DFDC8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729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6DCAD-12EA-4C15-B12A-861606832173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D4046-8FE2-4B00-9A11-324B6DFDC8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44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err="1" smtClean="0"/>
              <a:t>ghidra</a:t>
            </a:r>
            <a:r>
              <a:rPr lang="en-US" altLang="zh-TW" b="1" dirty="0"/>
              <a:t/>
            </a:r>
            <a:br>
              <a:rPr lang="en-US" altLang="zh-TW" b="1" dirty="0"/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4197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537" y="2853531"/>
            <a:ext cx="206692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8355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7554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371475"/>
            <a:ext cx="4381500" cy="611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6021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BINARY</a:t>
            </a:r>
            <a:br>
              <a:rPr lang="en-US" altLang="zh-TW" b="1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0414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7" y="1977231"/>
            <a:ext cx="6981825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8502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38" y="2719388"/>
            <a:ext cx="656272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0638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13" y="1447800"/>
            <a:ext cx="696277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689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1385888"/>
            <a:ext cx="6991350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4456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1366838"/>
            <a:ext cx="7048500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1452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6263"/>
            <a:ext cx="10325100" cy="570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4765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700808"/>
            <a:ext cx="535305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8343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843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92896"/>
            <a:ext cx="8229600" cy="2018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7490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624" y="1600200"/>
            <a:ext cx="654675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7911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6"/>
            <a:ext cx="8704966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9636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27" y="1600200"/>
            <a:ext cx="799994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3183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22375"/>
            <a:ext cx="8229600" cy="448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0993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5" y="2634456"/>
            <a:ext cx="535305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785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81200"/>
            <a:ext cx="70104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2677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238" y="1924050"/>
            <a:ext cx="2295525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0195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</Words>
  <Application>Microsoft Office PowerPoint</Application>
  <PresentationFormat>如螢幕大小 (4:3)</PresentationFormat>
  <Paragraphs>2</Paragraphs>
  <Slides>20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1" baseType="lpstr">
      <vt:lpstr>Office 佈景主題</vt:lpstr>
      <vt:lpstr>ghidra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BINARY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ghidra</dc:title>
  <dc:creator>KSUIE</dc:creator>
  <cp:lastModifiedBy>KSUIE</cp:lastModifiedBy>
  <cp:revision>7</cp:revision>
  <dcterms:created xsi:type="dcterms:W3CDTF">2021-03-13T06:49:42Z</dcterms:created>
  <dcterms:modified xsi:type="dcterms:W3CDTF">2021-03-13T08:07:05Z</dcterms:modified>
</cp:coreProperties>
</file>