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25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20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90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8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7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6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9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DCAD-12EA-4C15-B12A-861606832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716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solidFill>
                  <a:srgbClr val="FF0000"/>
                </a:solidFill>
              </a:rPr>
              <a:t>G</a:t>
            </a:r>
            <a:r>
              <a:rPr lang="en-US" altLang="zh-TW" b="1" dirty="0" err="1" smtClean="0">
                <a:solidFill>
                  <a:srgbClr val="FF0000"/>
                </a:solidFill>
              </a:rPr>
              <a:t>hidra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619672" y="4437112"/>
            <a:ext cx="6400800" cy="1198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吳俊杰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11967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89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2853531"/>
            <a:ext cx="2066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35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5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1475"/>
            <a:ext cx="43815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02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BINARY</a:t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41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977231"/>
            <a:ext cx="69818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0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719388"/>
            <a:ext cx="65627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63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447800"/>
            <a:ext cx="6962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85888"/>
            <a:ext cx="69913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45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366838"/>
            <a:ext cx="70485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263"/>
            <a:ext cx="103251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353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34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229600" cy="20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49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24" y="1600200"/>
            <a:ext cx="65467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9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70496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6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7" y="1600200"/>
            <a:ext cx="79999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2375"/>
            <a:ext cx="8229600" cy="44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9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634456"/>
            <a:ext cx="5353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8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01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924050"/>
            <a:ext cx="22955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19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</Words>
  <Application>Microsoft Office PowerPoint</Application>
  <PresentationFormat>如螢幕大小 (4:3)</PresentationFormat>
  <Paragraphs>7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BINARY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ghidra</dc:title>
  <dc:creator>KSUIE</dc:creator>
  <cp:lastModifiedBy>KSUIE</cp:lastModifiedBy>
  <cp:revision>9</cp:revision>
  <dcterms:created xsi:type="dcterms:W3CDTF">2021-03-13T06:49:42Z</dcterms:created>
  <dcterms:modified xsi:type="dcterms:W3CDTF">2021-03-27T08:39:39Z</dcterms:modified>
</cp:coreProperties>
</file>