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5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81C3D56-0FEF-4846-9464-FA643CFE68B9}">
          <p14:sldIdLst>
            <p14:sldId id="30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5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11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4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65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0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AF60-5E08-430E-A4D5-AD5ACFAAAF9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65B5-E80C-4918-8385-47681C1CA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716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PWN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&amp; </a:t>
            </a:r>
            <a:r>
              <a:rPr lang="en-US" altLang="zh-TW" dirty="0">
                <a:solidFill>
                  <a:srgbClr val="FF0000"/>
                </a:solidFill>
              </a:rPr>
              <a:t>GDB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619672" y="4437112"/>
            <a:ext cx="640080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吳俊杰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r>
              <a:rPr lang="en-US" altLang="zh-TW" dirty="0" smtClean="0"/>
              <a:t>2021/3/27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8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11" y="2708920"/>
            <a:ext cx="5049338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89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" y="3501008"/>
            <a:ext cx="9088564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3212976"/>
            <a:ext cx="9252519" cy="78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144"/>
            <a:ext cx="9126116" cy="13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84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" y="2420888"/>
            <a:ext cx="9043582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7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7385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5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45539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0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" y="2348880"/>
            <a:ext cx="90730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2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18" y="3140968"/>
            <a:ext cx="9332978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6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723"/>
            <a:ext cx="9111235" cy="144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31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676364" cy="51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85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45" y="2708920"/>
            <a:ext cx="93420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847" y="3140968"/>
            <a:ext cx="94955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2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" y="2420888"/>
            <a:ext cx="891634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8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" y="1628800"/>
            <a:ext cx="885698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" y="3712840"/>
            <a:ext cx="88348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8100392" y="2564904"/>
            <a:ext cx="288032" cy="1147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3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2816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50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2878460"/>
            <a:ext cx="90199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82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" y="1844824"/>
            <a:ext cx="910424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0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22510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8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99" y="2708920"/>
            <a:ext cx="920999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0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" y="3022947"/>
            <a:ext cx="8851831" cy="138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52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8050"/>
            <a:ext cx="8229600" cy="35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5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218" y="2852936"/>
            <a:ext cx="95404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2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9" y="1988840"/>
            <a:ext cx="8882816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4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7"/>
            <a:ext cx="9113118" cy="637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3068960"/>
            <a:ext cx="921701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3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23618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8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5010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GDB</a:t>
            </a:r>
            <a:r>
              <a:rPr lang="en-US" altLang="zh-TW" sz="7200" dirty="0" smtClean="0">
                <a:solidFill>
                  <a:srgbClr val="FF0000"/>
                </a:solidFill>
              </a:rPr>
              <a:t/>
            </a:r>
            <a:br>
              <a:rPr lang="en-US" altLang="zh-TW" sz="7200" dirty="0" smtClean="0">
                <a:solidFill>
                  <a:srgbClr val="FF0000"/>
                </a:solidFill>
              </a:rPr>
            </a:br>
            <a:r>
              <a:rPr lang="en-US" altLang="zh-TW" sz="7200" dirty="0" smtClean="0">
                <a:solidFill>
                  <a:srgbClr val="FF0000"/>
                </a:solidFill>
              </a:rPr>
              <a:t>PEDA</a:t>
            </a:r>
            <a:br>
              <a:rPr lang="en-US" altLang="zh-TW" sz="7200" dirty="0" smtClean="0">
                <a:solidFill>
                  <a:srgbClr val="FF0000"/>
                </a:solidFill>
              </a:rPr>
            </a:br>
            <a:r>
              <a:rPr lang="en-US" altLang="zh-TW" sz="7200" dirty="0" smtClean="0">
                <a:solidFill>
                  <a:srgbClr val="FF0000"/>
                </a:solidFill>
              </a:rPr>
              <a:t>Radare2</a:t>
            </a:r>
            <a:r>
              <a:rPr lang="zh-TW" altLang="en-US" sz="7200" dirty="0">
                <a:solidFill>
                  <a:srgbClr val="FF0000"/>
                </a:solidFill>
              </a:rPr>
              <a:t/>
            </a:r>
            <a:br>
              <a:rPr lang="zh-TW" altLang="en-US" sz="7200" dirty="0">
                <a:solidFill>
                  <a:srgbClr val="FF0000"/>
                </a:solidFill>
              </a:rPr>
            </a:br>
            <a:r>
              <a:rPr lang="zh-TW" altLang="en-US" sz="7200" dirty="0">
                <a:solidFill>
                  <a:srgbClr val="FF0000"/>
                </a:solidFill>
              </a:rPr>
              <a:t/>
            </a:r>
            <a:br>
              <a:rPr lang="zh-TW" altLang="en-US" sz="7200" dirty="0">
                <a:solidFill>
                  <a:srgbClr val="FF0000"/>
                </a:solidFill>
              </a:rPr>
            </a:b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99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29600" cy="42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50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67060"/>
            <a:ext cx="8193711" cy="61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585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6" y="3140968"/>
            <a:ext cx="8964488" cy="12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99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" y="3573016"/>
            <a:ext cx="8959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43100"/>
            <a:ext cx="71056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07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780928"/>
            <a:ext cx="9324528" cy="36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68643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643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5550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89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083604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82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4729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469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46" y="332656"/>
            <a:ext cx="9152846" cy="613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191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5534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905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9584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553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88640"/>
            <a:ext cx="620249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9" y="5013176"/>
            <a:ext cx="89633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5868144" y="3212976"/>
            <a:ext cx="72008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8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4" y="1628800"/>
            <a:ext cx="9186733" cy="31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077072"/>
            <a:ext cx="6300192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3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3653631"/>
            <a:ext cx="3457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606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8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501231"/>
            <a:ext cx="6915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663156"/>
            <a:ext cx="440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5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7" y="3677444"/>
            <a:ext cx="4429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915444"/>
            <a:ext cx="69723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140968"/>
            <a:ext cx="1342303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1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</Words>
  <Application>Microsoft Office PowerPoint</Application>
  <PresentationFormat>如螢幕大小 (4:3)</PresentationFormat>
  <Paragraphs>7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GDB PEDA Radare2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 GDB</dc:title>
  <dc:creator>KSUIE</dc:creator>
  <cp:lastModifiedBy>KSUIE</cp:lastModifiedBy>
  <cp:revision>11</cp:revision>
  <dcterms:created xsi:type="dcterms:W3CDTF">2021-03-27T03:49:28Z</dcterms:created>
  <dcterms:modified xsi:type="dcterms:W3CDTF">2021-03-27T08:35:35Z</dcterms:modified>
</cp:coreProperties>
</file>