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3" r:id="rId12"/>
    <p:sldId id="272" r:id="rId13"/>
    <p:sldId id="274" r:id="rId14"/>
    <p:sldId id="275" r:id="rId15"/>
    <p:sldId id="276" r:id="rId16"/>
    <p:sldId id="277" r:id="rId17"/>
    <p:sldId id="278" r:id="rId18"/>
    <p:sldId id="27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252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62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01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95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1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85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1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75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83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21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89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7729D-4209-40E8-9CCD-1AEF2E3E6C4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72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71600" y="24208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CTF </a:t>
            </a:r>
            <a:r>
              <a:rPr lang="zh-TW" altLang="en-US" dirty="0" smtClean="0"/>
              <a:t>實戰報告</a:t>
            </a:r>
            <a:endParaRPr lang="zh-TW" altLang="en-US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619672" y="4437112"/>
            <a:ext cx="6400800" cy="1198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吳俊杰</a:t>
            </a:r>
            <a:endParaRPr lang="en-US" altLang="zh-TW" dirty="0" smtClean="0"/>
          </a:p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 偉大的恩師 龍大大</a:t>
            </a:r>
            <a:endParaRPr lang="en-US" altLang="zh-TW" dirty="0" smtClean="0"/>
          </a:p>
          <a:p>
            <a:r>
              <a:rPr lang="en-US" altLang="zh-TW" dirty="0" smtClean="0"/>
              <a:t>2021/3/13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4680" y="306368"/>
            <a:ext cx="6768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 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搶旗大賽實務技術</a:t>
            </a:r>
          </a:p>
        </p:txBody>
      </p:sp>
      <p:sp>
        <p:nvSpPr>
          <p:cNvPr id="7" name="矩形 6"/>
          <p:cNvSpPr/>
          <p:nvPr/>
        </p:nvSpPr>
        <p:spPr>
          <a:xfrm>
            <a:off x="539552" y="1196752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平時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2684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3367881"/>
            <a:ext cx="67722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38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34850" cy="730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25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3301206"/>
            <a:ext cx="69723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16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547813"/>
            <a:ext cx="71532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45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7" y="3629819"/>
            <a:ext cx="45815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62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595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44875" cy="858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667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18240375" cy="643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178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5" y="2780928"/>
            <a:ext cx="896448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79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9625" cy="812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54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768" y="2420888"/>
            <a:ext cx="9169397" cy="20518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-108520" y="2636912"/>
            <a:ext cx="288032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35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444081"/>
            <a:ext cx="5448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61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620294"/>
            <a:ext cx="5448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27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001044"/>
            <a:ext cx="54292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86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1991519"/>
            <a:ext cx="54006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48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638" y="1600200"/>
            <a:ext cx="493872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79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7" y="3024981"/>
            <a:ext cx="54959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97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25</Words>
  <Application>Microsoft Office PowerPoint</Application>
  <PresentationFormat>如螢幕大小 (4:3)</PresentationFormat>
  <Paragraphs>6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10</cp:revision>
  <dcterms:created xsi:type="dcterms:W3CDTF">2021-03-13T02:06:01Z</dcterms:created>
  <dcterms:modified xsi:type="dcterms:W3CDTF">2021-03-27T08:38:45Z</dcterms:modified>
</cp:coreProperties>
</file>