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87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5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30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6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27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6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8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60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80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9D23-C7B2-4635-AD97-08125C6984F1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E17B-5273-4F23-9CB1-C26BCE4328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40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83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63" y="1600200"/>
            <a:ext cx="66356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43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526" y="1600200"/>
            <a:ext cx="5556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96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6849"/>
            <a:ext cx="8229600" cy="397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09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5175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08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991"/>
            <a:ext cx="8229600" cy="349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23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977231"/>
            <a:ext cx="57721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04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5" y="1700808"/>
            <a:ext cx="8370488" cy="38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94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0986"/>
            <a:ext cx="8229600" cy="252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01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41" y="1600200"/>
            <a:ext cx="38129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1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509588"/>
            <a:ext cx="5514975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95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728663"/>
            <a:ext cx="62388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00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72" y="1600200"/>
            <a:ext cx="74406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34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8"/>
            <a:ext cx="10134600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4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1998"/>
            <a:ext cx="8229600" cy="368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377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626623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8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843881"/>
            <a:ext cx="58578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52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7155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587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88" y="1600200"/>
            <a:ext cx="52430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52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CH10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14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9062227" cy="48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82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9"/>
            <a:ext cx="9119345" cy="330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11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1415"/>
            <a:ext cx="8229600" cy="394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719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46" y="1600200"/>
            <a:ext cx="73105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273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63" y="1600200"/>
            <a:ext cx="4154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343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46" y="1124744"/>
            <a:ext cx="917229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87844"/>
            <a:ext cx="4095750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93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752600"/>
            <a:ext cx="52101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861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743075"/>
            <a:ext cx="49530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89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33350"/>
            <a:ext cx="591502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633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95263"/>
            <a:ext cx="588645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055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519238"/>
            <a:ext cx="65055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643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533525"/>
            <a:ext cx="49815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611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2048669"/>
            <a:ext cx="58578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34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0" y="1340768"/>
            <a:ext cx="882004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343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776413"/>
            <a:ext cx="58769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342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247775"/>
            <a:ext cx="82962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532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714375"/>
            <a:ext cx="519112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853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962025"/>
            <a:ext cx="53911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675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031" y="1600200"/>
            <a:ext cx="42199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438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981" y="1600200"/>
            <a:ext cx="46840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915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95" y="1600200"/>
            <a:ext cx="33446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816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414463"/>
            <a:ext cx="5114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6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4456"/>
            <a:ext cx="8229600" cy="317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59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78168"/>
            <a:ext cx="61817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97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" y="1556792"/>
            <a:ext cx="9049255" cy="337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88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7687"/>
            <a:ext cx="8229600" cy="245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68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38" y="1600200"/>
            <a:ext cx="591652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43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</Words>
  <Application>Microsoft Office PowerPoint</Application>
  <PresentationFormat>如螢幕大小 (4:3)</PresentationFormat>
  <Paragraphs>2</Paragraphs>
  <Slides>47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Office 佈景主題</vt:lpstr>
      <vt:lpstr>CH9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CH10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2021-03-24T01:28:31Z</dcterms:created>
  <dcterms:modified xsi:type="dcterms:W3CDTF">2021-03-24T03:51:55Z</dcterms:modified>
</cp:coreProperties>
</file>