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305" r:id="rId37"/>
    <p:sldId id="306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81C3D56-0FEF-4846-9464-FA643CFE68B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305"/>
            <p14:sldId id="306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882" y="-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AF60-5E08-430E-A4D5-AD5ACFAAAF9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165B5-E80C-4918-8385-47681C1CA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32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AF60-5E08-430E-A4D5-AD5ACFAAAF9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165B5-E80C-4918-8385-47681C1CA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11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AF60-5E08-430E-A4D5-AD5ACFAAAF9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165B5-E80C-4918-8385-47681C1CA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41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AF60-5E08-430E-A4D5-AD5ACFAAAF9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165B5-E80C-4918-8385-47681C1CA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65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AF60-5E08-430E-A4D5-AD5ACFAAAF9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165B5-E80C-4918-8385-47681C1CA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52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AF60-5E08-430E-A4D5-AD5ACFAAAF9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165B5-E80C-4918-8385-47681C1CA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87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AF60-5E08-430E-A4D5-AD5ACFAAAF9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165B5-E80C-4918-8385-47681C1CA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06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AF60-5E08-430E-A4D5-AD5ACFAAAF9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165B5-E80C-4918-8385-47681C1CA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71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AF60-5E08-430E-A4D5-AD5ACFAAAF9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165B5-E80C-4918-8385-47681C1CA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76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AF60-5E08-430E-A4D5-AD5ACFAAAF9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165B5-E80C-4918-8385-47681C1CA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57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AF60-5E08-430E-A4D5-AD5ACFAAAF9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165B5-E80C-4918-8385-47681C1CA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60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AAF60-5E08-430E-A4D5-AD5ACFAAAF9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165B5-E80C-4918-8385-47681C1CA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05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solidFill>
                  <a:srgbClr val="FF0000"/>
                </a:solidFill>
              </a:rPr>
              <a:t>Week3  </a:t>
            </a:r>
            <a:r>
              <a:rPr lang="en-US" altLang="zh-TW" sz="5400" dirty="0" smtClean="0">
                <a:solidFill>
                  <a:srgbClr val="FF0000"/>
                </a:solidFill>
              </a:rPr>
              <a:t>PWN&amp; GDB</a:t>
            </a:r>
            <a:endParaRPr lang="zh-TW" altLang="en-US" sz="5400" dirty="0">
              <a:solidFill>
                <a:srgbClr val="FF00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43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11" y="2708920"/>
            <a:ext cx="5049338" cy="165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8893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" y="3501008"/>
            <a:ext cx="9088564" cy="72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463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19" y="3212976"/>
            <a:ext cx="9252519" cy="783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571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144"/>
            <a:ext cx="9126116" cy="1338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5847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9" y="2420888"/>
            <a:ext cx="9043582" cy="2880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752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0928"/>
            <a:ext cx="8738599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653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960"/>
            <a:ext cx="9455395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05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7" y="2348880"/>
            <a:ext cx="9073008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920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318" y="3140968"/>
            <a:ext cx="9332978" cy="144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5461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3723"/>
            <a:ext cx="9111235" cy="144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431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56992"/>
            <a:ext cx="8676364" cy="515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857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45" y="2708920"/>
            <a:ext cx="9342091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649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9847" y="3140968"/>
            <a:ext cx="949556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829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4" y="2420888"/>
            <a:ext cx="8916342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6088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08" y="1628800"/>
            <a:ext cx="8856984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08" y="3712840"/>
            <a:ext cx="8834827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單箭頭接點 4"/>
          <p:cNvCxnSpPr/>
          <p:nvPr/>
        </p:nvCxnSpPr>
        <p:spPr>
          <a:xfrm>
            <a:off x="8100392" y="2564904"/>
            <a:ext cx="288032" cy="11479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630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15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6992"/>
            <a:ext cx="928164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509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" y="2878460"/>
            <a:ext cx="901995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823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0" y="1844824"/>
            <a:ext cx="910424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100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4904"/>
            <a:ext cx="9225107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089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999" y="2708920"/>
            <a:ext cx="9209999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600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2" y="3022947"/>
            <a:ext cx="8851831" cy="1388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9520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98050"/>
            <a:ext cx="8229600" cy="35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757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218" y="2852936"/>
            <a:ext cx="9540428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324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89" y="1988840"/>
            <a:ext cx="8882816" cy="2880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245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7"/>
            <a:ext cx="9113118" cy="637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49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0" y="3068960"/>
            <a:ext cx="9217013" cy="86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030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0888"/>
            <a:ext cx="9236182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680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350100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TW" sz="7200">
                <a:solidFill>
                  <a:srgbClr val="FF0000"/>
                </a:solidFill>
              </a:rPr>
              <a:t>GDB</a:t>
            </a:r>
            <a:r>
              <a:rPr lang="en-US" altLang="zh-TW" sz="7200" smtClean="0">
                <a:solidFill>
                  <a:srgbClr val="FF0000"/>
                </a:solidFill>
              </a:rPr>
              <a:t/>
            </a:r>
            <a:br>
              <a:rPr lang="en-US" altLang="zh-TW" sz="7200" smtClean="0">
                <a:solidFill>
                  <a:srgbClr val="FF0000"/>
                </a:solidFill>
              </a:rPr>
            </a:br>
            <a:r>
              <a:rPr lang="en-US" altLang="zh-TW" sz="7200" smtClean="0">
                <a:solidFill>
                  <a:srgbClr val="FF0000"/>
                </a:solidFill>
              </a:rPr>
              <a:t>PEDA</a:t>
            </a:r>
            <a:r>
              <a:rPr lang="en-US" altLang="zh-TW" sz="7200" dirty="0" smtClean="0">
                <a:solidFill>
                  <a:srgbClr val="FF0000"/>
                </a:solidFill>
              </a:rPr>
              <a:t/>
            </a:r>
            <a:br>
              <a:rPr lang="en-US" altLang="zh-TW" sz="7200" dirty="0" smtClean="0">
                <a:solidFill>
                  <a:srgbClr val="FF0000"/>
                </a:solidFill>
              </a:rPr>
            </a:br>
            <a:r>
              <a:rPr lang="en-US" altLang="zh-TW" sz="7200" dirty="0" smtClean="0">
                <a:solidFill>
                  <a:srgbClr val="FF0000"/>
                </a:solidFill>
              </a:rPr>
              <a:t>Radare2</a:t>
            </a:r>
            <a:r>
              <a:rPr lang="zh-TW" altLang="en-US" sz="7200" dirty="0">
                <a:solidFill>
                  <a:srgbClr val="FF0000"/>
                </a:solidFill>
              </a:rPr>
              <a:t/>
            </a:r>
            <a:br>
              <a:rPr lang="zh-TW" altLang="en-US" sz="7200" dirty="0">
                <a:solidFill>
                  <a:srgbClr val="FF0000"/>
                </a:solidFill>
              </a:rPr>
            </a:br>
            <a:r>
              <a:rPr lang="zh-TW" altLang="en-US" sz="7200" dirty="0">
                <a:solidFill>
                  <a:srgbClr val="FF0000"/>
                </a:solidFill>
              </a:rPr>
              <a:t/>
            </a:r>
            <a:br>
              <a:rPr lang="zh-TW" altLang="en-US" sz="7200" dirty="0">
                <a:solidFill>
                  <a:srgbClr val="FF0000"/>
                </a:solidFill>
              </a:rPr>
            </a:br>
            <a:endParaRPr lang="zh-TW" alt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899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8229600" cy="424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3550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6367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367060"/>
            <a:ext cx="8193711" cy="615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5857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96" y="3140968"/>
            <a:ext cx="8964488" cy="123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99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943100"/>
            <a:ext cx="71056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3076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8" y="3573016"/>
            <a:ext cx="895963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1991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7" y="2780928"/>
            <a:ext cx="9324528" cy="364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9092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8686439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36432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8555015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8899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10836048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782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24944"/>
            <a:ext cx="8472941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4697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46" y="332656"/>
            <a:ext cx="9152846" cy="6133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41911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80928"/>
            <a:ext cx="8553457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9055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795840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5535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88640"/>
            <a:ext cx="6202494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79" y="5013176"/>
            <a:ext cx="8963321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單箭頭接點 4"/>
          <p:cNvCxnSpPr/>
          <p:nvPr/>
        </p:nvCxnSpPr>
        <p:spPr>
          <a:xfrm flipH="1">
            <a:off x="5868144" y="3212976"/>
            <a:ext cx="72008" cy="18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8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2" y="3653631"/>
            <a:ext cx="34575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06062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44" y="1628800"/>
            <a:ext cx="9186733" cy="313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4077072"/>
            <a:ext cx="6300192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5335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78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3501231"/>
            <a:ext cx="69151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93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3663156"/>
            <a:ext cx="4400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35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7" y="3677444"/>
            <a:ext cx="4429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2915444"/>
            <a:ext cx="69723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968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3140968"/>
            <a:ext cx="1342303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319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</Words>
  <Application>Microsoft Office PowerPoint</Application>
  <PresentationFormat>如螢幕大小 (4:3)</PresentationFormat>
  <Paragraphs>2</Paragraphs>
  <Slides>51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2" baseType="lpstr">
      <vt:lpstr>Office 佈景主題</vt:lpstr>
      <vt:lpstr>Week3  PWN&amp; GDB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GDB PEDA Radare2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Week3  GDB</dc:title>
  <dc:creator>KSUIE</dc:creator>
  <cp:lastModifiedBy>KSUIE</cp:lastModifiedBy>
  <cp:revision>8</cp:revision>
  <dcterms:created xsi:type="dcterms:W3CDTF">2021-03-27T03:49:28Z</dcterms:created>
  <dcterms:modified xsi:type="dcterms:W3CDTF">2021-03-27T08:04:20Z</dcterms:modified>
</cp:coreProperties>
</file>