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3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3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0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75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3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84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3C7D-69D3-4E4B-9F8A-9345F620A27F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6D96-4F8D-48A2-B098-44D93E987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05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 WEEK3</a:t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en-US" altLang="zh-TW" b="1" dirty="0" smtClean="0">
                <a:solidFill>
                  <a:srgbClr val="FF0000"/>
                </a:solidFill>
              </a:rPr>
              <a:t> PPC-CTF</a:t>
            </a:r>
            <a:r>
              <a:rPr lang="zh-TW" altLang="en-US" b="1" dirty="0" smtClean="0">
                <a:solidFill>
                  <a:srgbClr val="FF0000"/>
                </a:solidFill>
              </a:rPr>
              <a:t>實戰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1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3439319"/>
            <a:ext cx="6124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11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686969"/>
            <a:ext cx="2457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6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3510756"/>
            <a:ext cx="6600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73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086100"/>
            <a:ext cx="6896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30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72764"/>
            <a:ext cx="8634408" cy="10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7093898" cy="10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63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119669" cy="165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3573016"/>
            <a:ext cx="5256584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01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38046" cy="36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25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4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348831"/>
            <a:ext cx="4648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11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41875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7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2048669"/>
            <a:ext cx="45434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7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7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00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28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2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27" y="1600200"/>
            <a:ext cx="67705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63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30367"/>
            <a:ext cx="7344816" cy="553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396331"/>
            <a:ext cx="69056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3496469"/>
            <a:ext cx="6219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76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6721"/>
            <a:ext cx="8604998" cy="8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8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249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6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505994"/>
            <a:ext cx="6896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9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</Words>
  <Application>Microsoft Office PowerPoint</Application>
  <PresentationFormat>如螢幕大小 (4:3)</PresentationFormat>
  <Paragraphs>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 WEEK3  PPC-CTF實戰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WEEK3</dc:title>
  <dc:creator>KSUIE</dc:creator>
  <cp:lastModifiedBy>KSUIE</cp:lastModifiedBy>
  <cp:revision>5</cp:revision>
  <dcterms:created xsi:type="dcterms:W3CDTF">2021-03-27T02:18:08Z</dcterms:created>
  <dcterms:modified xsi:type="dcterms:W3CDTF">2021-03-27T08:04:13Z</dcterms:modified>
</cp:coreProperties>
</file>