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F612712-DC27-4DED-9E45-7C9ADE63713A}">
          <p14:sldIdLst>
            <p14:sldId id="256"/>
            <p14:sldId id="257"/>
            <p14:sldId id="258"/>
            <p14:sldId id="259"/>
            <p14:sldId id="260"/>
          </p14:sldIdLst>
        </p14:section>
        <p14:section name="未命名的章節" id="{606F123A-3874-422A-BD49-ED4BAE446F4E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81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8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3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0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2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7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2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4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7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FA87-1DC2-454B-B883-8618A6F8BF1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BCD5-CDCE-4859-B7DE-92A80C951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15200" cy="302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8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48577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97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715419"/>
            <a:ext cx="65151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3110706"/>
            <a:ext cx="4105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86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743994"/>
            <a:ext cx="5867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09875"/>
            <a:ext cx="3743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4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2648744"/>
            <a:ext cx="5686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41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3343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72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2021-03-11T06:56:22Z</dcterms:created>
  <dcterms:modified xsi:type="dcterms:W3CDTF">2021-03-11T08:27:11Z</dcterms:modified>
</cp:coreProperties>
</file>