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3" r:id="rId3"/>
    <p:sldId id="347" r:id="rId4"/>
    <p:sldId id="348" r:id="rId5"/>
    <p:sldId id="349" r:id="rId6"/>
    <p:sldId id="353" r:id="rId7"/>
    <p:sldId id="354" r:id="rId8"/>
    <p:sldId id="350" r:id="rId9"/>
    <p:sldId id="351" r:id="rId10"/>
    <p:sldId id="352" r:id="rId11"/>
    <p:sldId id="34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C4E"/>
    <a:srgbClr val="FFFFFF"/>
    <a:srgbClr val="5AC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6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43264" units="1/cm"/>
          <inkml:channelProperty channel="Y" name="resolution" value="36.48649" units="1/cm"/>
        </inkml:channelProperties>
      </inkml:inkSource>
      <inkml:timestamp xml:id="ts0" timeString="2021-02-12T01:05:38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43264" units="1/cm"/>
          <inkml:channelProperty channel="Y" name="resolution" value="36.48649" units="1/cm"/>
        </inkml:channelProperties>
      </inkml:inkSource>
      <inkml:timestamp xml:id="ts0" timeString="2021-02-12T01:05:38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CF9AE-1B6E-494A-8BD6-5DE10B53869B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244B-1F01-4E8A-ACD6-7C4ACBB5A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1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4000" smtClean="0">
                <a:solidFill>
                  <a:srgbClr val="C00000"/>
                </a:solidFill>
              </a:rPr>
              <a:t>大数据库系统</a:t>
            </a:r>
            <a:r>
              <a:rPr lang="zh-CN" altLang="en-US" sz="4000" smtClean="0">
                <a:solidFill>
                  <a:srgbClr val="C00000"/>
                </a:solidFill>
              </a:rPr>
              <a:t>实践</a:t>
            </a:r>
            <a:r>
              <a:rPr lang="en-US" altLang="zh-CN" sz="4000" smtClean="0">
                <a:solidFill>
                  <a:srgbClr val="C00000"/>
                </a:solidFill>
              </a:rPr>
              <a:t/>
            </a:r>
            <a:br>
              <a:rPr lang="en-US" altLang="zh-CN" sz="4000" smtClean="0">
                <a:solidFill>
                  <a:srgbClr val="C00000"/>
                </a:solidFill>
              </a:rPr>
            </a:br>
            <a:r>
              <a:rPr lang="zh-CN" altLang="en-US" sz="4000" smtClean="0">
                <a:solidFill>
                  <a:srgbClr val="C00000"/>
                </a:solidFill>
              </a:rPr>
              <a:t>实验一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主讲人：苏立超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42150" y="26866850"/>
              <a:ext cx="0" cy="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2150" y="268668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57200" y="1481328"/>
            <a:ext cx="2962672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LIST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及相关命令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132856"/>
            <a:ext cx="1944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Lpush/RPUSH </a:t>
            </a:r>
            <a:endParaRPr lang="zh-CN" altLang="zh-CN" cap="all" smtClean="0"/>
          </a:p>
          <a:p>
            <a:r>
              <a:rPr lang="en-US" altLang="zh-CN" cap="all" smtClean="0"/>
              <a:t>LPOP/rpop </a:t>
            </a:r>
            <a:endParaRPr lang="zh-CN" altLang="zh-CN" cap="all" smtClean="0"/>
          </a:p>
          <a:p>
            <a:r>
              <a:rPr lang="en-US" altLang="zh-CN" cap="all" smtClean="0"/>
              <a:t>lrange </a:t>
            </a:r>
            <a:endParaRPr lang="zh-CN" altLang="zh-CN" cap="all" smtClean="0"/>
          </a:p>
          <a:p>
            <a:r>
              <a:rPr lang="en-US" altLang="zh-CN" cap="all" smtClean="0"/>
              <a:t>lrem </a:t>
            </a:r>
            <a:endParaRPr lang="zh-CN" altLang="zh-CN" cap="all" smtClean="0"/>
          </a:p>
          <a:p>
            <a:r>
              <a:rPr lang="en-US" altLang="zh-CN" cap="all" smtClean="0"/>
              <a:t>ltrim </a:t>
            </a:r>
          </a:p>
          <a:p>
            <a:r>
              <a:rPr lang="en-US" altLang="zh-CN" cap="all" smtClean="0"/>
              <a:t>LSET</a:t>
            </a:r>
            <a:endParaRPr lang="zh-CN" altLang="zh-CN" cap="all" smtClean="0"/>
          </a:p>
          <a:p>
            <a:r>
              <a:rPr lang="en-US" altLang="zh-CN" cap="all" smtClean="0"/>
              <a:t>lindex </a:t>
            </a:r>
            <a:endParaRPr lang="zh-CN" altLang="zh-CN" cap="all" smtClean="0"/>
          </a:p>
          <a:p>
            <a:r>
              <a:rPr lang="en-US" altLang="zh-CN" cap="all" smtClean="0"/>
              <a:t>llen </a:t>
            </a:r>
            <a:endParaRPr lang="zh-CN" altLang="zh-CN" cap="all" smtClean="0"/>
          </a:p>
          <a:p>
            <a:r>
              <a:rPr lang="en-US" altLang="zh-CN" cap="all" smtClean="0"/>
              <a:t>linsert  </a:t>
            </a:r>
            <a:endParaRPr lang="zh-CN" altLang="zh-CN" cap="all" smtClean="0"/>
          </a:p>
          <a:p>
            <a:r>
              <a:rPr lang="en-US" altLang="zh-CN" cap="all" smtClean="0"/>
              <a:t>Brpop/blpop  </a:t>
            </a:r>
            <a:endParaRPr lang="zh-CN" altLang="zh-CN" cap="all" smtClean="0"/>
          </a:p>
          <a:p>
            <a:r>
              <a:rPr lang="en-US" altLang="zh-CN" cap="all" smtClean="0"/>
              <a:t>rpoplpush </a:t>
            </a:r>
          </a:p>
          <a:p>
            <a:endParaRPr lang="zh-CN" altLang="zh-CN" smtClean="0"/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谢谢大家！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42150" y="26866850"/>
              <a:ext cx="0" cy="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2150" y="268668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/>
          </a:bodyPr>
          <a:lstStyle/>
          <a:p>
            <a:r>
              <a:rPr lang="zh-CN" altLang="en-US" smtClean="0"/>
              <a:t>主要内容：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、实践课简介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、实验室相关要求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、实验内容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</a:t>
            </a:r>
            <a:r>
              <a:rPr lang="zh-CN" altLang="zh-CN" smtClean="0"/>
              <a:t>大数据库系统课程概述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总共学时</a:t>
            </a:r>
            <a:endParaRPr lang="en-US" altLang="zh-CN" smtClean="0"/>
          </a:p>
          <a:p>
            <a:pPr lvl="1"/>
            <a:r>
              <a:rPr lang="en-US" altLang="zh-CN" smtClean="0"/>
              <a:t>24</a:t>
            </a:r>
            <a:r>
              <a:rPr lang="zh-CN" altLang="en-US" smtClean="0"/>
              <a:t>课时，</a:t>
            </a:r>
            <a:r>
              <a:rPr lang="en-US" altLang="zh-CN" smtClean="0"/>
              <a:t>6</a:t>
            </a:r>
            <a:r>
              <a:rPr lang="zh-CN" altLang="en-US" smtClean="0"/>
              <a:t>次实验</a:t>
            </a:r>
            <a:endParaRPr lang="en-US" altLang="zh-CN" smtClean="0"/>
          </a:p>
          <a:p>
            <a:pPr lvl="1"/>
            <a:r>
              <a:rPr lang="en-US" altLang="zh-CN" smtClean="0"/>
              <a:t>Redis </a:t>
            </a:r>
            <a:r>
              <a:rPr lang="en-US" altLang="zh-CN" smtClean="0"/>
              <a:t>3</a:t>
            </a:r>
            <a:r>
              <a:rPr lang="zh-CN" altLang="en-US" smtClean="0"/>
              <a:t>次</a:t>
            </a:r>
            <a:endParaRPr lang="en-US" altLang="zh-CN" smtClean="0"/>
          </a:p>
          <a:p>
            <a:pPr lvl="1"/>
            <a:r>
              <a:rPr lang="en-US" altLang="zh-CN" smtClean="0"/>
              <a:t>MongoDB  </a:t>
            </a:r>
            <a:r>
              <a:rPr lang="en-US" altLang="zh-CN" smtClean="0"/>
              <a:t>1</a:t>
            </a:r>
            <a:r>
              <a:rPr lang="zh-CN" altLang="en-US" smtClean="0"/>
              <a:t>次</a:t>
            </a:r>
            <a:endParaRPr lang="en-US" altLang="zh-CN" smtClean="0"/>
          </a:p>
          <a:p>
            <a:pPr lvl="1"/>
            <a:r>
              <a:rPr lang="en-US" altLang="zh-CN" smtClean="0"/>
              <a:t>Hive  </a:t>
            </a:r>
            <a:r>
              <a:rPr lang="en-US" altLang="zh-CN" smtClean="0"/>
              <a:t>2</a:t>
            </a:r>
            <a:r>
              <a:rPr lang="zh-CN" altLang="en-US" smtClean="0"/>
              <a:t>次</a:t>
            </a:r>
            <a:endParaRPr lang="en-US" altLang="zh-CN" smtClean="0"/>
          </a:p>
          <a:p>
            <a:r>
              <a:rPr lang="zh-CN" altLang="en-US" smtClean="0"/>
              <a:t>成绩评价</a:t>
            </a:r>
            <a:endParaRPr lang="en-US" altLang="zh-CN" smtClean="0"/>
          </a:p>
          <a:p>
            <a:pPr lvl="1"/>
            <a:r>
              <a:rPr lang="zh-CN" altLang="en-US" smtClean="0"/>
              <a:t>实验报告</a:t>
            </a:r>
            <a:r>
              <a:rPr lang="en-US" altLang="zh-CN" smtClean="0"/>
              <a:t>+</a:t>
            </a:r>
            <a:r>
              <a:rPr lang="zh-CN" altLang="en-US" smtClean="0"/>
              <a:t>平时实验情况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实践课简介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实验室相关要求</a:t>
            </a:r>
            <a:endParaRPr lang="en-US" altLang="zh-CN" smtClean="0"/>
          </a:p>
          <a:p>
            <a:pPr lvl="1"/>
            <a:r>
              <a:rPr lang="zh-CN" altLang="en-US" smtClean="0"/>
              <a:t>维护实验室卫生环境</a:t>
            </a:r>
            <a:endParaRPr lang="en-US" altLang="zh-CN" smtClean="0"/>
          </a:p>
          <a:p>
            <a:pPr lvl="1"/>
            <a:r>
              <a:rPr lang="zh-CN" altLang="en-US" smtClean="0"/>
              <a:t>爱护实验室设备</a:t>
            </a:r>
            <a:endParaRPr lang="en-US" altLang="zh-CN" smtClean="0"/>
          </a:p>
          <a:p>
            <a:pPr lvl="1"/>
            <a:r>
              <a:rPr lang="zh-CN" altLang="en-US" smtClean="0"/>
              <a:t>离开时整理好实验室设备，椅子等</a:t>
            </a:r>
            <a:endParaRPr lang="en-US" altLang="zh-CN" smtClean="0"/>
          </a:p>
          <a:p>
            <a:pPr lvl="1"/>
            <a:r>
              <a:rPr lang="zh-CN" altLang="en-US" smtClean="0"/>
              <a:t>网络问题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实验室相关要求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81328"/>
            <a:ext cx="8229600" cy="537667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实验一</a:t>
            </a:r>
            <a:endParaRPr lang="en-US" altLang="zh-CN" smtClean="0"/>
          </a:p>
          <a:p>
            <a:pPr lvl="1"/>
            <a:r>
              <a:rPr lang="zh-CN" altLang="en-US" smtClean="0"/>
              <a:t>题目：</a:t>
            </a:r>
            <a:endParaRPr lang="en-US" altLang="zh-CN" smtClean="0"/>
          </a:p>
          <a:p>
            <a:pPr lvl="2"/>
            <a:r>
              <a:rPr lang="en-US" altLang="zh-CN" smtClean="0"/>
              <a:t>	Redis</a:t>
            </a:r>
            <a:r>
              <a:rPr lang="zh-CN" altLang="en-US" smtClean="0"/>
              <a:t>数据库</a:t>
            </a:r>
            <a:r>
              <a:rPr lang="en-US" altLang="zh-CN" smtClean="0"/>
              <a:t>String</a:t>
            </a:r>
            <a:r>
              <a:rPr lang="zh-CN" altLang="en-US" smtClean="0"/>
              <a:t>与</a:t>
            </a:r>
            <a:r>
              <a:rPr lang="en-US" altLang="zh-CN" smtClean="0"/>
              <a:t>List</a:t>
            </a:r>
            <a:r>
              <a:rPr lang="zh-CN" altLang="en-US" smtClean="0"/>
              <a:t>基本操作</a:t>
            </a:r>
            <a:endParaRPr lang="en-US" altLang="zh-CN" smtClean="0"/>
          </a:p>
          <a:p>
            <a:pPr lvl="1"/>
            <a:r>
              <a:rPr lang="zh-CN" altLang="en-US" smtClean="0"/>
              <a:t>实验目的：</a:t>
            </a:r>
            <a:endParaRPr lang="en-US" altLang="zh-CN" smtClean="0"/>
          </a:p>
          <a:p>
            <a:pPr lvl="2"/>
            <a:r>
              <a:rPr lang="en-US" altLang="zh-CN" smtClean="0"/>
              <a:t>	</a:t>
            </a:r>
            <a:r>
              <a:rPr lang="zh-CN" altLang="en-US" smtClean="0"/>
              <a:t>熟练掌握</a:t>
            </a:r>
            <a:r>
              <a:rPr lang="en-US" altLang="zh-CN" smtClean="0"/>
              <a:t>Redis</a:t>
            </a:r>
            <a:r>
              <a:rPr lang="zh-CN" altLang="en-US" smtClean="0"/>
              <a:t>通用命令的使用</a:t>
            </a:r>
            <a:endParaRPr lang="en-US" altLang="zh-CN" smtClean="0"/>
          </a:p>
          <a:p>
            <a:pPr lvl="2"/>
            <a:r>
              <a:rPr lang="en-US" altLang="zh-CN" smtClean="0"/>
              <a:t>	</a:t>
            </a:r>
            <a:r>
              <a:rPr lang="zh-CN" altLang="en-US" smtClean="0"/>
              <a:t>熟练掌握</a:t>
            </a:r>
            <a:r>
              <a:rPr lang="en-US" altLang="zh-CN" smtClean="0"/>
              <a:t>Redis</a:t>
            </a:r>
            <a:r>
              <a:rPr lang="zh-CN" altLang="en-US" smtClean="0"/>
              <a:t>的</a:t>
            </a:r>
            <a:r>
              <a:rPr lang="en-US" altLang="zh-CN" smtClean="0"/>
              <a:t>String</a:t>
            </a:r>
            <a:r>
              <a:rPr lang="zh-CN" altLang="en-US" smtClean="0"/>
              <a:t>相关命令的使用</a:t>
            </a:r>
            <a:endParaRPr lang="en-US" altLang="zh-CN" smtClean="0"/>
          </a:p>
          <a:p>
            <a:pPr lvl="2"/>
            <a:r>
              <a:rPr lang="en-US" altLang="zh-CN" smtClean="0"/>
              <a:t>	</a:t>
            </a:r>
            <a:r>
              <a:rPr lang="zh-CN" altLang="en-US" smtClean="0"/>
              <a:t>熟练掌握</a:t>
            </a:r>
            <a:r>
              <a:rPr lang="en-US" altLang="zh-CN" smtClean="0"/>
              <a:t>Redis</a:t>
            </a:r>
            <a:r>
              <a:rPr lang="zh-CN" altLang="en-US" smtClean="0"/>
              <a:t>的</a:t>
            </a:r>
            <a:r>
              <a:rPr lang="en-US" altLang="zh-CN" smtClean="0"/>
              <a:t>List</a:t>
            </a:r>
            <a:r>
              <a:rPr lang="zh-CN" altLang="en-US" smtClean="0"/>
              <a:t>相关命令的使用</a:t>
            </a:r>
            <a:endParaRPr lang="en-US" altLang="zh-CN" smtClean="0"/>
          </a:p>
          <a:p>
            <a:pPr lvl="2"/>
            <a:r>
              <a:rPr lang="zh-CN" altLang="en-US" smtClean="0"/>
              <a:t>培养认真、坚韧、实事求是的科学精神</a:t>
            </a:r>
            <a:endParaRPr lang="en-US" altLang="zh-CN" smtClean="0"/>
          </a:p>
          <a:p>
            <a:pPr lvl="1"/>
            <a:r>
              <a:rPr lang="zh-CN" altLang="en-US" smtClean="0"/>
              <a:t>实验环境：</a:t>
            </a:r>
            <a:endParaRPr lang="en-US" altLang="zh-CN" smtClean="0"/>
          </a:p>
          <a:p>
            <a:pPr lvl="2"/>
            <a:r>
              <a:rPr lang="en-US" altLang="zh-CN" smtClean="0"/>
              <a:t>	……</a:t>
            </a:r>
          </a:p>
          <a:p>
            <a:pPr lvl="1"/>
            <a:r>
              <a:rPr lang="zh-CN" altLang="en-US" smtClean="0"/>
              <a:t>实验内容：</a:t>
            </a:r>
            <a:endParaRPr lang="en-US" altLang="zh-CN" smtClean="0"/>
          </a:p>
          <a:p>
            <a:pPr lvl="2"/>
            <a:r>
              <a:rPr lang="zh-CN" altLang="en-US" smtClean="0"/>
              <a:t>详见</a:t>
            </a:r>
            <a:r>
              <a:rPr lang="en-US" altLang="zh-CN" smtClean="0"/>
              <a:t>PDF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Redis</a:t>
            </a:r>
            <a:r>
              <a:rPr lang="zh-CN" altLang="en-US" smtClean="0"/>
              <a:t>显示中文</a:t>
            </a:r>
            <a:endParaRPr lang="en-US" altLang="zh-CN" smtClean="0"/>
          </a:p>
          <a:p>
            <a:pPr lvl="1"/>
            <a:r>
              <a:rPr lang="zh-CN" altLang="en-US" smtClean="0"/>
              <a:t>客户端连接时加上参数</a:t>
            </a:r>
            <a:r>
              <a:rPr lang="en-US" altLang="zh-CN" smtClean="0"/>
              <a:t>--raw</a:t>
            </a:r>
          </a:p>
          <a:p>
            <a:pPr lvl="1"/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/>
              <a:t>redis-cli -p 3679 --raw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Linux</a:t>
            </a:r>
            <a:r>
              <a:rPr lang="zh-CN" altLang="en-US" smtClean="0"/>
              <a:t>下输入中文，</a:t>
            </a:r>
            <a:r>
              <a:rPr lang="en-US" altLang="zh-CN" smtClean="0"/>
              <a:t>Ctrl+</a:t>
            </a:r>
            <a:r>
              <a:rPr lang="zh-CN" altLang="en-US" smtClean="0"/>
              <a:t>空格，开关输入法</a:t>
            </a:r>
            <a:endParaRPr lang="en-US" altLang="zh-CN" smtClean="0"/>
          </a:p>
          <a:p>
            <a:pPr lvl="1"/>
            <a:r>
              <a:rPr lang="en-US" altLang="zh-CN" smtClean="0"/>
              <a:t>Shift</a:t>
            </a:r>
            <a:r>
              <a:rPr lang="zh-CN" altLang="en-US" smtClean="0"/>
              <a:t>键中英文切换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Redis</a:t>
            </a:r>
            <a:r>
              <a:rPr lang="zh-CN" altLang="en-US" smtClean="0"/>
              <a:t>中注意中文的引号和英文的引号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显示中文</a:t>
            </a:r>
            <a:endParaRPr lang="en-US" altLang="zh-CN" smtClean="0"/>
          </a:p>
          <a:p>
            <a:pPr lvl="1"/>
            <a:r>
              <a:rPr lang="en-US" altLang="zh-CN" smtClean="0"/>
              <a:t>Redis-cli</a:t>
            </a:r>
            <a:r>
              <a:rPr lang="zh-CN" altLang="en-US" smtClean="0"/>
              <a:t>如果不加</a:t>
            </a:r>
            <a:r>
              <a:rPr lang="en-US" altLang="zh-CN" smtClean="0"/>
              <a:t>--raw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Redis-cli</a:t>
            </a:r>
            <a:r>
              <a:rPr lang="zh-CN" altLang="en-US" smtClean="0"/>
              <a:t>加</a:t>
            </a:r>
            <a:r>
              <a:rPr lang="en-US" altLang="zh-CN" smtClean="0"/>
              <a:t>--raw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7320"/>
            <a:ext cx="6120680" cy="164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437112"/>
            <a:ext cx="7992939" cy="182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要求</a:t>
            </a:r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/>
              <a:t>认真根据</a:t>
            </a:r>
            <a:r>
              <a:rPr lang="en-US" altLang="zh-CN" smtClean="0"/>
              <a:t>PDF</a:t>
            </a:r>
            <a:r>
              <a:rPr lang="zh-CN" altLang="en-US" smtClean="0"/>
              <a:t>实验内容，独立完成</a:t>
            </a:r>
            <a:r>
              <a:rPr lang="zh-CN" altLang="en-US" smtClean="0"/>
              <a:t>实验</a:t>
            </a:r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/>
              <a:t>根据</a:t>
            </a:r>
            <a:r>
              <a:rPr lang="zh-CN" altLang="en-US" smtClean="0"/>
              <a:t>实际情况如实记录实验结果</a:t>
            </a:r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/>
              <a:t>认真撰写实验报告，做好记录和截图</a:t>
            </a:r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FF0000"/>
                </a:solidFill>
              </a:rPr>
              <a:t>记录实际实验中遇到的问题，以及如何解决的，将其进行总结记录于实验报告中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7200" y="1481328"/>
            <a:ext cx="2026568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通用命令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" pitchFamily="2" charset="2"/>
              <a:buChar char="u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132856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del </a:t>
            </a:r>
            <a:endParaRPr lang="zh-CN" altLang="zh-CN" cap="all" smtClean="0"/>
          </a:p>
          <a:p>
            <a:r>
              <a:rPr lang="en-US" altLang="zh-CN" cap="all" smtClean="0"/>
              <a:t>rename </a:t>
            </a:r>
            <a:endParaRPr lang="zh-CN" altLang="zh-CN" cap="all" smtClean="0"/>
          </a:p>
          <a:p>
            <a:r>
              <a:rPr lang="en-US" altLang="zh-CN" cap="all" smtClean="0"/>
              <a:t>renamenx </a:t>
            </a:r>
            <a:endParaRPr lang="zh-CN" altLang="zh-CN" cap="all" smtClean="0"/>
          </a:p>
          <a:p>
            <a:r>
              <a:rPr lang="en-US" altLang="zh-CN" cap="all" smtClean="0"/>
              <a:t>move </a:t>
            </a:r>
          </a:p>
          <a:p>
            <a:r>
              <a:rPr lang="en-US" altLang="zh-CN" cap="all" smtClean="0"/>
              <a:t>keys </a:t>
            </a:r>
            <a:endParaRPr lang="zh-CN" altLang="zh-CN" cap="all" smtClean="0"/>
          </a:p>
          <a:p>
            <a:r>
              <a:rPr lang="en-US" altLang="zh-CN" cap="all" smtClean="0"/>
              <a:t>randomkey </a:t>
            </a:r>
            <a:endParaRPr lang="zh-CN" altLang="zh-CN" cap="all" smtClean="0"/>
          </a:p>
          <a:p>
            <a:r>
              <a:rPr lang="en-US" altLang="zh-CN" cap="all" smtClean="0"/>
              <a:t>exists </a:t>
            </a:r>
            <a:endParaRPr lang="zh-CN" altLang="zh-CN" cap="all" smtClean="0"/>
          </a:p>
          <a:p>
            <a:r>
              <a:rPr lang="en-US" altLang="zh-CN" cap="all" smtClean="0"/>
              <a:t>type </a:t>
            </a:r>
          </a:p>
          <a:p>
            <a:r>
              <a:rPr lang="en-US" altLang="zh-CN" cap="all" smtClean="0"/>
              <a:t>select</a:t>
            </a:r>
            <a:endParaRPr lang="zh-CN" altLang="zh-CN" cap="all" smtClean="0"/>
          </a:p>
          <a:p>
            <a:r>
              <a:rPr lang="en-US" altLang="zh-CN" cap="all" smtClean="0"/>
              <a:t>ttl </a:t>
            </a:r>
            <a:endParaRPr lang="zh-CN" altLang="zh-CN" cap="all" smtClean="0"/>
          </a:p>
          <a:p>
            <a:r>
              <a:rPr lang="en-US" altLang="zh-CN" cap="all" smtClean="0"/>
              <a:t>expire </a:t>
            </a:r>
            <a:endParaRPr lang="zh-CN" altLang="zh-CN" cap="all" smtClean="0"/>
          </a:p>
          <a:p>
            <a:r>
              <a:rPr lang="en-US" altLang="zh-CN" cap="all" smtClean="0"/>
              <a:t>persist </a:t>
            </a:r>
            <a:endParaRPr lang="zh-CN" altLang="zh-CN" cap="all" smtClean="0"/>
          </a:p>
          <a:p>
            <a:endParaRPr lang="zh-CN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283968" y="1502688"/>
            <a:ext cx="4536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STRING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字符串操作命令：</a:t>
            </a:r>
            <a:endParaRPr lang="en-US" altLang="zh-CN" sz="2400" smtClean="0">
              <a:solidFill>
                <a:srgbClr val="C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/>
            <a:r>
              <a:rPr lang="en-US" altLang="zh-CN" cap="all" smtClean="0"/>
              <a:t>set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mset 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mget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setrange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append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getrange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getset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incrby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incrbyfloat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decr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decrby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getbit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setbit 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bitop </a:t>
            </a:r>
            <a:endParaRPr lang="zh-CN" altLang="zh-CN" cap="all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262</Words>
  <Application>Microsoft Office PowerPoint</Application>
  <PresentationFormat>全屏显示(4:3)</PresentationFormat>
  <Paragraphs>115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大数据库系统实践 实验一</vt:lpstr>
      <vt:lpstr>第1章  大数据库系统课程概述</vt:lpstr>
      <vt:lpstr>实践课简介</vt:lpstr>
      <vt:lpstr>实验室相关要求</vt:lpstr>
      <vt:lpstr>实验内容</vt:lpstr>
      <vt:lpstr>实验内容</vt:lpstr>
      <vt:lpstr>实验内容</vt:lpstr>
      <vt:lpstr>实验内容</vt:lpstr>
      <vt:lpstr>实验内容</vt:lpstr>
      <vt:lpstr>实验内容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微软用户</cp:lastModifiedBy>
  <cp:revision>133</cp:revision>
  <dcterms:created xsi:type="dcterms:W3CDTF">2021-01-25T00:10:11Z</dcterms:created>
  <dcterms:modified xsi:type="dcterms:W3CDTF">2022-03-08T23:56:00Z</dcterms:modified>
</cp:coreProperties>
</file>