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1" r:id="rId15"/>
    <p:sldId id="268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6" r:id="rId28"/>
    <p:sldId id="287" r:id="rId29"/>
    <p:sldId id="288" r:id="rId30"/>
    <p:sldId id="289" r:id="rId31"/>
    <p:sldId id="281" r:id="rId32"/>
    <p:sldId id="283" r:id="rId33"/>
    <p:sldId id="282" r:id="rId34"/>
    <p:sldId id="28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A0F0-5078-415B-82F0-46F8BEF9E7D7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6AA9C-A19D-42A4-AEE9-6665F9F062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9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tar cvf etcbak.tar etc/ </a:t>
            </a:r>
            <a:r>
              <a:rPr lang="zh-CN" altLang="en-US"/>
              <a:t>打包一个</a:t>
            </a:r>
            <a:r>
              <a:rPr lang="en-US" altLang="zh-CN"/>
              <a:t>tar</a:t>
            </a:r>
          </a:p>
          <a:p>
            <a:endParaRPr lang="en-US" altLang="zh-CN"/>
          </a:p>
          <a:p>
            <a:r>
              <a:rPr lang="en-US" altLang="zh-CN"/>
              <a:t>tar xvf etcbak.tar </a:t>
            </a:r>
            <a:r>
              <a:rPr lang="zh-CN" altLang="en-US"/>
              <a:t>解开一个</a:t>
            </a:r>
            <a:r>
              <a:rPr lang="en-US" altLang="zh-CN"/>
              <a:t>tar</a:t>
            </a:r>
          </a:p>
          <a:p>
            <a:endParaRPr lang="en-US" altLang="zh-CN"/>
          </a:p>
          <a:p>
            <a:r>
              <a:rPr lang="en-US" altLang="zh-CN"/>
              <a:t>tar zcvf etcbak.tar.gz etc/ </a:t>
            </a:r>
            <a:r>
              <a:rPr lang="zh-CN" altLang="en-US"/>
              <a:t>打包压缩一个 </a:t>
            </a:r>
            <a:r>
              <a:rPr lang="en-US" altLang="zh-CN"/>
              <a:t>tar.gz</a:t>
            </a:r>
          </a:p>
          <a:p>
            <a:endParaRPr lang="en-US" altLang="zh-CN"/>
          </a:p>
          <a:p>
            <a:r>
              <a:rPr lang="en-US" altLang="zh-CN"/>
              <a:t>tar zxvf etcbak.tar.gz </a:t>
            </a:r>
            <a:r>
              <a:rPr lang="zh-CN" altLang="en-US"/>
              <a:t>解压一个</a:t>
            </a:r>
            <a:r>
              <a:rPr lang="en-US" altLang="zh-CN"/>
              <a:t>tar.gz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AA9C-A19D-42A4-AEE9-6665F9F062C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6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1</a:t>
            </a:r>
            <a:r>
              <a:rPr lang="zh-CN" altLang="en-US"/>
              <a:t>：一般会出现在</a:t>
            </a:r>
            <a:r>
              <a:rPr lang="en-US" altLang="zh-CN"/>
              <a:t>gcc</a:t>
            </a:r>
            <a:r>
              <a:rPr lang="zh-CN" altLang="en-US"/>
              <a:t>问题后，因为</a:t>
            </a:r>
            <a:r>
              <a:rPr lang="en-US" altLang="zh-CN"/>
              <a:t>gcc</a:t>
            </a:r>
            <a:r>
              <a:rPr lang="zh-CN" altLang="en-US"/>
              <a:t>问题前已经</a:t>
            </a:r>
            <a:r>
              <a:rPr lang="en-US" altLang="zh-CN"/>
              <a:t>make</a:t>
            </a:r>
            <a:r>
              <a:rPr lang="zh-CN" altLang="en-US"/>
              <a:t>过一次了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AA9C-A19D-42A4-AEE9-6665F9F062C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可以指定也可以不指定，不指定就是默认配置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AA9C-A19D-42A4-AEE9-6665F9F062C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AA9C-A19D-42A4-AEE9-6665F9F062C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 k1</a:t>
            </a:r>
            <a:r>
              <a:rPr lang="zh-CN" altLang="en-US"/>
              <a:t>的“</a:t>
            </a:r>
            <a:r>
              <a:rPr lang="en-US" altLang="zh-CN"/>
              <a:t>hello world</a:t>
            </a:r>
            <a:r>
              <a:rPr lang="zh-CN" altLang="en-US"/>
              <a:t>”要加引号，否则会报错，因为有个空格，</a:t>
            </a:r>
            <a:r>
              <a:rPr lang="en-US" altLang="zh-CN"/>
              <a:t>redis</a:t>
            </a:r>
            <a:r>
              <a:rPr lang="zh-CN" altLang="en-US"/>
              <a:t>会认为是另一个参数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AA9C-A19D-42A4-AEE9-6665F9F062C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AA9C-A19D-42A4-AEE9-6665F9F062C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AA9C-A19D-42A4-AEE9-6665F9F062C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g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aidu.com/" TargetMode="External"/><Relationship Id="rId4" Type="http://schemas.openxmlformats.org/officeDocument/2006/relationships/hyperlink" Target="http://www.google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>
                <a:solidFill>
                  <a:srgbClr val="C00000"/>
                </a:solidFill>
              </a:rPr>
              <a:t>3.2 Redis</a:t>
            </a:r>
            <a:r>
              <a:rPr lang="zh-CN" altLang="zh-CN" sz="3600">
                <a:solidFill>
                  <a:srgbClr val="C00000"/>
                </a:solidFill>
              </a:rPr>
              <a:t>的安装</a:t>
            </a:r>
            <a:r>
              <a:rPr lang="zh-CN" altLang="en-US" sz="3600">
                <a:solidFill>
                  <a:srgbClr val="C00000"/>
                </a:solidFill>
              </a:rPr>
              <a:t>、</a:t>
            </a:r>
            <a:r>
              <a:rPr lang="zh-CN" altLang="zh-CN" sz="3600">
                <a:solidFill>
                  <a:srgbClr val="C00000"/>
                </a:solidFill>
              </a:rPr>
              <a:t>五大数据类型概述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Make</a:t>
            </a:r>
            <a:r>
              <a:rPr lang="zh-CN" altLang="en-US"/>
              <a:t>过程中可能碰到的错误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）时间错误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原因：源码是官方</a:t>
            </a:r>
            <a:r>
              <a:rPr lang="en-US" altLang="zh-CN" sz="1800"/>
              <a:t>configure</a:t>
            </a:r>
            <a:r>
              <a:rPr lang="zh-CN" altLang="en-US" sz="1800"/>
              <a:t>过的，官方</a:t>
            </a:r>
            <a:r>
              <a:rPr lang="en-US" altLang="zh-CN" sz="1800"/>
              <a:t>configure</a:t>
            </a:r>
            <a:r>
              <a:rPr lang="zh-CN" altLang="en-US" sz="1800"/>
              <a:t>时生成的文件有时间戳信息，</a:t>
            </a:r>
            <a:r>
              <a:rPr lang="en-US" altLang="zh-CN" sz="1800"/>
              <a:t>Make</a:t>
            </a:r>
            <a:r>
              <a:rPr lang="zh-CN" altLang="en-US" sz="1800"/>
              <a:t>只能发生在</a:t>
            </a:r>
            <a:r>
              <a:rPr lang="en-US" altLang="zh-CN" sz="1800"/>
              <a:t>configure</a:t>
            </a:r>
            <a:r>
              <a:rPr lang="zh-CN" altLang="en-US" sz="1800"/>
              <a:t>之后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zh-CN" altLang="en-US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解决：</a:t>
            </a:r>
            <a:r>
              <a:rPr lang="en-US" altLang="zh-CN" sz="1800"/>
              <a:t> </a:t>
            </a:r>
            <a:r>
              <a:rPr lang="zh-CN" altLang="en-US" sz="1800"/>
              <a:t>修改虚拟机</a:t>
            </a:r>
            <a:r>
              <a:rPr lang="en-US" altLang="zh-CN" sz="1800"/>
              <a:t>linux</a:t>
            </a:r>
            <a:r>
              <a:rPr lang="zh-CN" altLang="en-US" sz="1800"/>
              <a:t>系统的时间，</a:t>
            </a:r>
            <a:r>
              <a:rPr lang="en-US" altLang="zh-CN" sz="1800"/>
              <a:t>date -s ‘yyyy-mm-dd hh:mm:ss’   </a:t>
            </a:r>
            <a:r>
              <a:rPr lang="zh-CN" altLang="en-US" sz="1800"/>
              <a:t>重写时间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3.2.1 Redis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4784"/>
            <a:ext cx="8640960" cy="4900000"/>
          </a:xfrm>
        </p:spPr>
        <p:txBody>
          <a:bodyPr>
            <a:normAutofit/>
          </a:bodyPr>
          <a:lstStyle/>
          <a:p>
            <a:r>
              <a:rPr lang="en-US" altLang="zh-CN"/>
              <a:t>Make</a:t>
            </a:r>
            <a:r>
              <a:rPr lang="zh-CN" altLang="en-US"/>
              <a:t>过程中可能碰到的错误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）出现如下错误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原因：没有安装</a:t>
            </a:r>
            <a:r>
              <a:rPr lang="en-US" altLang="zh-CN" sz="1800"/>
              <a:t>gcc</a:t>
            </a:r>
            <a:r>
              <a:rPr lang="zh-CN" altLang="en-US" sz="1800"/>
              <a:t>，因为</a:t>
            </a:r>
            <a:r>
              <a:rPr lang="en-US" altLang="zh-CN" sz="1800"/>
              <a:t>redis</a:t>
            </a:r>
            <a:r>
              <a:rPr lang="zh-CN" altLang="en-US" sz="1800"/>
              <a:t>是</a:t>
            </a:r>
            <a:r>
              <a:rPr lang="en-US" altLang="zh-CN" sz="1800"/>
              <a:t>C</a:t>
            </a:r>
            <a:r>
              <a:rPr lang="zh-CN" altLang="en-US" sz="1800"/>
              <a:t>编写的，因此</a:t>
            </a:r>
            <a:r>
              <a:rPr lang="en-US" altLang="zh-CN" sz="1800"/>
              <a:t>linux</a:t>
            </a:r>
            <a:r>
              <a:rPr lang="zh-CN" altLang="en-US" sz="1800"/>
              <a:t>下需要</a:t>
            </a:r>
            <a:r>
              <a:rPr lang="en-US" altLang="zh-CN" sz="1800"/>
              <a:t>gcc</a:t>
            </a:r>
            <a:r>
              <a:rPr lang="zh-CN" altLang="en-US" sz="1800"/>
              <a:t>编译器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解决方法：安装</a:t>
            </a:r>
            <a:r>
              <a:rPr lang="en-US" altLang="zh-CN" sz="1800"/>
              <a:t>gcc</a:t>
            </a:r>
            <a:r>
              <a:rPr lang="zh-CN" altLang="en-US" sz="1800"/>
              <a:t>，联网，输入如下命令</a:t>
            </a:r>
            <a:endParaRPr lang="en-US" altLang="zh-CN" sz="1800"/>
          </a:p>
          <a:p>
            <a:pPr lvl="2">
              <a:buNone/>
            </a:pPr>
            <a:r>
              <a:rPr lang="en-US" altLang="zh-CN"/>
              <a:t>sudo apt install gcc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5048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3.2.1 Redis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1328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/>
              <a:t>Make</a:t>
            </a:r>
            <a:r>
              <a:rPr lang="zh-CN" altLang="en-US"/>
              <a:t>过程中可能碰到的错误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）出现如下错误信息</a:t>
            </a:r>
            <a:r>
              <a:rPr lang="en-US" altLang="zh-CN" baseline="30000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原因：一般出现在第一次</a:t>
            </a:r>
            <a:r>
              <a:rPr lang="en-US" altLang="zh-CN" sz="1800"/>
              <a:t>make</a:t>
            </a:r>
            <a:r>
              <a:rPr lang="zh-CN" altLang="en-US" sz="1800"/>
              <a:t>失败后，再</a:t>
            </a:r>
            <a:r>
              <a:rPr lang="en-US" altLang="zh-CN" sz="1800"/>
              <a:t>make</a:t>
            </a:r>
            <a:r>
              <a:rPr lang="zh-CN" altLang="en-US" sz="1800"/>
              <a:t>时出现，文件残留问题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解决方法：运行“</a:t>
            </a:r>
            <a:r>
              <a:rPr lang="en-US" altLang="zh-CN" sz="1800"/>
              <a:t>make distclean</a:t>
            </a:r>
            <a:r>
              <a:rPr lang="zh-CN" altLang="en-US" sz="1800"/>
              <a:t>”之后再</a:t>
            </a:r>
            <a:r>
              <a:rPr lang="en-US" altLang="zh-CN" sz="1800"/>
              <a:t>make</a:t>
            </a:r>
            <a:endParaRPr lang="zh-CN" altLang="en-US" sz="180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6102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3.2.1 Redis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pPr lvl="1"/>
            <a:r>
              <a:rPr lang="en-US" altLang="zh-CN" sz="1800"/>
              <a:t>5</a:t>
            </a:r>
            <a:r>
              <a:rPr lang="zh-CN" altLang="en-US" sz="1800"/>
              <a:t>、输入如下命令安装</a:t>
            </a:r>
            <a:r>
              <a:rPr lang="en-US" altLang="zh-CN" sz="1800"/>
              <a:t>redis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>
              <a:buNone/>
            </a:pPr>
            <a:r>
              <a:rPr lang="en-US" altLang="zh-CN"/>
              <a:t>$make install</a:t>
            </a:r>
          </a:p>
          <a:p>
            <a:pPr lvl="1" indent="0"/>
            <a:r>
              <a:rPr lang="zh-CN" altLang="en-US" sz="1800"/>
              <a:t>如果想自己制定安装路径的话，可以在</a:t>
            </a:r>
            <a:r>
              <a:rPr lang="en-US" altLang="zh-CN" sz="1800"/>
              <a:t>make</a:t>
            </a:r>
            <a:r>
              <a:rPr lang="zh-CN" altLang="en-US" sz="1800"/>
              <a:t>命令之后添加</a:t>
            </a:r>
            <a:r>
              <a:rPr lang="en-US" altLang="zh-CN" sz="1800"/>
              <a:t>PREFIX</a:t>
            </a:r>
            <a:r>
              <a:rPr lang="zh-CN" altLang="en-US" sz="1800"/>
              <a:t>参数指定安装路径</a:t>
            </a:r>
            <a:endParaRPr lang="en-US" altLang="zh-CN" sz="1800"/>
          </a:p>
          <a:p>
            <a:pPr lvl="2">
              <a:buNone/>
            </a:pPr>
            <a:r>
              <a:rPr lang="en-US" altLang="zh-CN"/>
              <a:t>	 </a:t>
            </a:r>
            <a:r>
              <a:rPr lang="zh-CN" altLang="en-US"/>
              <a:t>例如：</a:t>
            </a:r>
            <a:r>
              <a:rPr lang="en-US" altLang="zh-CN"/>
              <a:t>$ make  PREFIX=/usr/local/redis install</a:t>
            </a:r>
          </a:p>
          <a:p>
            <a:pPr marL="630238" lvl="3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注意：</a:t>
            </a:r>
            <a:r>
              <a:rPr lang="en-US" altLang="zh-CN" sz="1600"/>
              <a:t> PREFIX</a:t>
            </a:r>
            <a:r>
              <a:rPr lang="zh-CN" altLang="en-US" sz="1600"/>
              <a:t>要大写</a:t>
            </a:r>
            <a:endParaRPr lang="en-US" altLang="zh-CN" sz="1600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3"/>
            <a:r>
              <a:rPr lang="zh-CN" altLang="en-US"/>
              <a:t>                                               </a:t>
            </a:r>
            <a:r>
              <a:rPr lang="zh-CN" altLang="en-US" sz="1800"/>
              <a:t>等待一段时间安装完成</a:t>
            </a:r>
            <a:endParaRPr lang="en-US" altLang="zh-CN" sz="1800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1"/>
            <a:endParaRPr lang="zh-CN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298" y="4359533"/>
            <a:ext cx="5400600" cy="170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5522" y="4149080"/>
            <a:ext cx="3714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9298" y="4149080"/>
            <a:ext cx="20288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3.2.1 Redis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/>
              <a:t>6</a:t>
            </a:r>
            <a:r>
              <a:rPr lang="zh-CN" altLang="en-US"/>
              <a:t>、建议备份</a:t>
            </a:r>
            <a:r>
              <a:rPr lang="en-US" altLang="zh-CN"/>
              <a:t>redis.conf</a:t>
            </a:r>
            <a:r>
              <a:rPr lang="zh-CN" altLang="zh-CN"/>
              <a:t>配置文件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在</a:t>
            </a:r>
            <a:r>
              <a:rPr lang="en-US" altLang="zh-CN" sz="1800"/>
              <a:t>redis</a:t>
            </a:r>
            <a:r>
              <a:rPr lang="zh-CN" altLang="en-US" sz="1800"/>
              <a:t>服务器启动时，需要指定服务器载入一份配置文件</a:t>
            </a:r>
            <a:r>
              <a:rPr lang="en-US" altLang="zh-CN" sz="1800" baseline="30000"/>
              <a:t>2</a:t>
            </a:r>
            <a:r>
              <a:rPr lang="zh-CN" altLang="en-US" sz="1800"/>
              <a:t>（</a:t>
            </a:r>
            <a:r>
              <a:rPr lang="en-US" altLang="zh-CN" sz="1800"/>
              <a:t>conf</a:t>
            </a:r>
            <a:r>
              <a:rPr lang="zh-CN" altLang="en-US" sz="1800"/>
              <a:t>文件）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为了安全起见，将官方原版的配置文件复制一份进行备份，方便修改</a:t>
            </a:r>
            <a:endParaRPr lang="en-US" altLang="zh-CN" sz="1800"/>
          </a:p>
          <a:p>
            <a:pPr lvl="1"/>
            <a:r>
              <a:rPr lang="zh-CN" altLang="en-US" sz="1800"/>
              <a:t>将</a:t>
            </a:r>
            <a:r>
              <a:rPr lang="en-US" altLang="zh-CN" sz="1800"/>
              <a:t>redis</a:t>
            </a:r>
            <a:r>
              <a:rPr lang="zh-CN" altLang="en-US" sz="1800"/>
              <a:t>目录下的</a:t>
            </a:r>
            <a:r>
              <a:rPr lang="en-US" altLang="zh-CN" sz="1800"/>
              <a:t>redis.conf</a:t>
            </a:r>
            <a:r>
              <a:rPr lang="zh-CN" altLang="en-US" sz="1800"/>
              <a:t>复制一份到</a:t>
            </a:r>
            <a:r>
              <a:rPr lang="en-US" altLang="zh-CN" sz="1800"/>
              <a:t>/usr/local/redis/src/</a:t>
            </a:r>
            <a:r>
              <a:rPr lang="zh-CN" altLang="en-US" sz="1800"/>
              <a:t>目录下</a:t>
            </a:r>
            <a:endParaRPr lang="en-US" altLang="zh-CN" sz="1800"/>
          </a:p>
          <a:p>
            <a:pPr lvl="2">
              <a:buNone/>
            </a:pPr>
            <a:r>
              <a:rPr lang="en-US" altLang="zh-CN"/>
              <a:t>cp redis.conf /usr/local/redis/src/</a:t>
            </a:r>
          </a:p>
          <a:p>
            <a:pPr lvl="2">
              <a:buNone/>
            </a:pPr>
            <a:endParaRPr lang="en-US" altLang="zh-CN"/>
          </a:p>
          <a:p>
            <a:pPr lvl="1" indent="0"/>
            <a:r>
              <a:rPr lang="zh-CN" altLang="en-US" sz="1800">
                <a:solidFill>
                  <a:srgbClr val="C00000"/>
                </a:solidFill>
              </a:rPr>
              <a:t>今后修改服务器配置文件均对</a:t>
            </a:r>
            <a:r>
              <a:rPr lang="en-US" altLang="zh-CN" sz="1800">
                <a:solidFill>
                  <a:srgbClr val="C00000"/>
                </a:solidFill>
              </a:rPr>
              <a:t>/usr/local/redis/</a:t>
            </a:r>
            <a:r>
              <a:rPr lang="zh-CN" altLang="en-US" sz="1800">
                <a:solidFill>
                  <a:srgbClr val="C00000"/>
                </a:solidFill>
              </a:rPr>
              <a:t>下的</a:t>
            </a:r>
            <a:r>
              <a:rPr lang="en-US" altLang="zh-CN" sz="1800">
                <a:solidFill>
                  <a:srgbClr val="C00000"/>
                </a:solidFill>
              </a:rPr>
              <a:t>redis.conf</a:t>
            </a:r>
            <a:r>
              <a:rPr lang="zh-CN" altLang="en-US" sz="1800">
                <a:solidFill>
                  <a:srgbClr val="C00000"/>
                </a:solidFill>
              </a:rPr>
              <a:t>进行修改，官方原版的作为备份文件存放在</a:t>
            </a:r>
            <a:r>
              <a:rPr lang="en-US" altLang="zh-CN" sz="1800">
                <a:solidFill>
                  <a:srgbClr val="C00000"/>
                </a:solidFill>
              </a:rPr>
              <a:t>/usr/local/redis/src</a:t>
            </a:r>
            <a:r>
              <a:rPr lang="zh-CN" altLang="en-US" sz="1800">
                <a:solidFill>
                  <a:srgbClr val="C00000"/>
                </a:solidFill>
              </a:rPr>
              <a:t>目录下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3.2.1 Redis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Redis</a:t>
            </a:r>
            <a:r>
              <a:rPr lang="zh-CN" altLang="en-US"/>
              <a:t>组件</a:t>
            </a:r>
            <a:endParaRPr lang="en-US" altLang="zh-CN"/>
          </a:p>
          <a:p>
            <a:pPr lvl="1"/>
            <a:r>
              <a:rPr lang="zh-CN" altLang="en-US"/>
              <a:t>安装完成后，进入</a:t>
            </a:r>
            <a:r>
              <a:rPr lang="en-US" altLang="zh-CN"/>
              <a:t>redis</a:t>
            </a:r>
            <a:r>
              <a:rPr lang="zh-CN" altLang="en-US"/>
              <a:t>目录的</a:t>
            </a:r>
            <a:r>
              <a:rPr lang="en-US" altLang="zh-CN"/>
              <a:t>src</a:t>
            </a:r>
            <a:r>
              <a:rPr lang="zh-CN" altLang="en-US"/>
              <a:t>下可以看到如下几个文件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 sz="1900"/>
              <a:t>redis-benchmark  </a:t>
            </a:r>
            <a:r>
              <a:rPr lang="zh-CN" altLang="zh-CN" sz="1900"/>
              <a:t>性能测试工具</a:t>
            </a:r>
          </a:p>
          <a:p>
            <a:pPr lvl="1"/>
            <a:r>
              <a:rPr lang="en-US" altLang="zh-CN" sz="1900"/>
              <a:t>redis-cli  </a:t>
            </a:r>
            <a:r>
              <a:rPr lang="zh-CN" altLang="zh-CN" sz="1900"/>
              <a:t>客户端</a:t>
            </a:r>
          </a:p>
          <a:p>
            <a:pPr lvl="1"/>
            <a:r>
              <a:rPr lang="en-US" altLang="zh-CN" sz="1900"/>
              <a:t>redis-server </a:t>
            </a:r>
            <a:r>
              <a:rPr lang="zh-CN" altLang="zh-CN" sz="1900"/>
              <a:t>服务端</a:t>
            </a:r>
            <a:endParaRPr lang="en-US" altLang="zh-CN" sz="1900"/>
          </a:p>
          <a:p>
            <a:pPr lvl="1"/>
            <a:r>
              <a:rPr lang="en-US" altLang="zh-CN" sz="1900"/>
              <a:t>redis-check-aof  </a:t>
            </a:r>
            <a:r>
              <a:rPr lang="zh-CN" altLang="zh-CN" sz="1900"/>
              <a:t>日志文件检测工具</a:t>
            </a:r>
            <a:r>
              <a:rPr lang="en-US" altLang="zh-CN" sz="1900"/>
              <a:t>(</a:t>
            </a:r>
            <a:r>
              <a:rPr lang="zh-CN" altLang="zh-CN" sz="1900"/>
              <a:t>比如断电造成日志损坏</a:t>
            </a:r>
            <a:r>
              <a:rPr lang="en-US" altLang="zh-CN" sz="1900"/>
              <a:t>,</a:t>
            </a:r>
            <a:r>
              <a:rPr lang="zh-CN" altLang="zh-CN" sz="1900"/>
              <a:t>可以检测并修复</a:t>
            </a:r>
            <a:r>
              <a:rPr lang="en-US" altLang="zh-CN" sz="1900"/>
              <a:t>)</a:t>
            </a:r>
            <a:endParaRPr lang="zh-CN" altLang="zh-CN" sz="1900"/>
          </a:p>
          <a:p>
            <a:pPr lvl="1"/>
            <a:r>
              <a:rPr lang="en-US" altLang="zh-CN" sz="1900"/>
              <a:t>redis-check-dump  </a:t>
            </a:r>
            <a:r>
              <a:rPr lang="zh-CN" altLang="zh-CN" sz="1900"/>
              <a:t>快照文件检测工具</a:t>
            </a:r>
            <a:endParaRPr lang="en-US" altLang="zh-CN" sz="1900"/>
          </a:p>
          <a:p>
            <a:pPr lvl="1"/>
            <a:r>
              <a:rPr lang="en-US" altLang="zh-CN" sz="1900"/>
              <a:t>                                   Redis-sentinel   </a:t>
            </a:r>
            <a:r>
              <a:rPr lang="zh-CN" altLang="en-US" sz="1900"/>
              <a:t>哨兵模式，运维相关</a:t>
            </a:r>
            <a:endParaRPr lang="en-US" altLang="zh-CN" sz="1900"/>
          </a:p>
          <a:p>
            <a:pPr lvl="1"/>
            <a:endParaRPr lang="en-US" altLang="zh-CN" sz="1900"/>
          </a:p>
          <a:p>
            <a:pPr lvl="1"/>
            <a:endParaRPr lang="zh-CN" altLang="zh-CN"/>
          </a:p>
          <a:p>
            <a:pPr lvl="1"/>
            <a:endParaRPr lang="zh-CN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2636912"/>
            <a:ext cx="734199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3.2.2 Redis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的启动与退出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启动</a:t>
            </a:r>
            <a:r>
              <a:rPr lang="en-US" altLang="zh-CN"/>
              <a:t>redis</a:t>
            </a:r>
            <a:r>
              <a:rPr lang="zh-CN" altLang="en-US"/>
              <a:t>服务器（</a:t>
            </a:r>
            <a:r>
              <a:rPr lang="en-US" altLang="zh-CN"/>
              <a:t>redis-server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 sz="1800"/>
              <a:t>使用</a:t>
            </a:r>
            <a:r>
              <a:rPr lang="en-US" altLang="zh-CN" sz="1800"/>
              <a:t>redis-server</a:t>
            </a:r>
            <a:r>
              <a:rPr lang="zh-CN" altLang="en-US" sz="1800"/>
              <a:t>可以启动</a:t>
            </a:r>
            <a:r>
              <a:rPr lang="en-US" altLang="zh-CN" sz="1800"/>
              <a:t>redis</a:t>
            </a:r>
            <a:r>
              <a:rPr lang="zh-CN" altLang="en-US" sz="1800"/>
              <a:t>服务器：</a:t>
            </a:r>
            <a:endParaRPr lang="en-US" altLang="zh-CN" sz="1800"/>
          </a:p>
          <a:p>
            <a:pPr lvl="1"/>
            <a:r>
              <a:rPr lang="en-US" altLang="zh-CN" sz="1800"/>
              <a:t>1</a:t>
            </a:r>
            <a:r>
              <a:rPr lang="zh-CN" altLang="en-US" sz="1800"/>
              <a:t>、进入</a:t>
            </a:r>
            <a:r>
              <a:rPr lang="en-US" altLang="zh-CN" sz="1800"/>
              <a:t>/usr/local/redis</a:t>
            </a:r>
            <a:r>
              <a:rPr lang="zh-CN" altLang="en-US" sz="1800"/>
              <a:t>目录下，输入如下语句：</a:t>
            </a:r>
            <a:endParaRPr lang="en-US" altLang="zh-CN" sz="1800"/>
          </a:p>
          <a:p>
            <a:pPr lvl="2">
              <a:buNone/>
            </a:pPr>
            <a:r>
              <a:rPr lang="en-US" altLang="zh-CN"/>
              <a:t>./src/redis-server redis.conf</a:t>
            </a:r>
          </a:p>
          <a:p>
            <a:pPr lvl="2">
              <a:buNone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redis</a:t>
            </a:r>
            <a:r>
              <a:rPr lang="zh-CN" altLang="en-US" sz="1800"/>
              <a:t>服务器的配置信息存储在</a:t>
            </a:r>
            <a:r>
              <a:rPr lang="en-US" altLang="zh-CN" sz="1800"/>
              <a:t>redis.conf</a:t>
            </a:r>
            <a:r>
              <a:rPr lang="zh-CN" altLang="en-US" sz="1800"/>
              <a:t>中，用户可以自行修改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redis-server</a:t>
            </a:r>
            <a:r>
              <a:rPr lang="zh-CN" altLang="en-US" sz="1800"/>
              <a:t>后面跟的</a:t>
            </a:r>
            <a:r>
              <a:rPr lang="en-US" altLang="zh-CN" sz="1800"/>
              <a:t>redis.conf</a:t>
            </a:r>
            <a:r>
              <a:rPr lang="zh-CN" altLang="en-US" sz="1800"/>
              <a:t>参数表示的是开启服务器载入的是哪个配置文件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3.2.2 Redis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的启动与退出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40" y="0"/>
            <a:ext cx="7970705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43608" y="537321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启动</a:t>
            </a:r>
            <a:r>
              <a:rPr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redis</a:t>
            </a:r>
            <a:r>
              <a: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界面如上，可以发现终端一直停留在这个界面上，我们无法在这个终端做任何事情，只能再开一个终端运行</a:t>
            </a:r>
            <a:r>
              <a:rPr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redis</a:t>
            </a:r>
            <a:r>
              <a: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客户端连接到这个</a:t>
            </a:r>
            <a:r>
              <a:rPr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127.0.0.1:6379</a:t>
            </a:r>
            <a:r>
              <a: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服务器上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r>
              <a:rPr lang="zh-CN" altLang="en-US"/>
              <a:t>使</a:t>
            </a:r>
            <a:r>
              <a:rPr lang="en-US" altLang="zh-CN"/>
              <a:t>Redis</a:t>
            </a:r>
            <a:r>
              <a:rPr lang="zh-CN" altLang="en-US"/>
              <a:t>服务器后台运行</a:t>
            </a:r>
            <a:endParaRPr lang="en-US" altLang="zh-CN"/>
          </a:p>
          <a:p>
            <a:pPr lvl="1"/>
            <a:r>
              <a:rPr lang="en-US" altLang="zh-CN" sz="1800"/>
              <a:t>Redis</a:t>
            </a:r>
            <a:r>
              <a:rPr lang="zh-CN" altLang="en-US" sz="1800"/>
              <a:t>服务器占据前台执行不是很方便</a:t>
            </a:r>
            <a:endParaRPr lang="en-US" altLang="zh-CN" sz="1800"/>
          </a:p>
          <a:p>
            <a:pPr lvl="1"/>
            <a:r>
              <a:rPr lang="zh-CN" altLang="en-US" sz="1800"/>
              <a:t>可以修改</a:t>
            </a:r>
            <a:r>
              <a:rPr lang="en-US" altLang="zh-CN" sz="1800"/>
              <a:t>redis.conf</a:t>
            </a:r>
            <a:r>
              <a:rPr lang="zh-CN" altLang="en-US" sz="1800"/>
              <a:t>文件</a:t>
            </a:r>
            <a:endParaRPr lang="en-US" altLang="zh-CN" sz="1800"/>
          </a:p>
          <a:p>
            <a:pPr lvl="1"/>
            <a:r>
              <a:rPr lang="en-US" altLang="zh-CN" sz="1800"/>
              <a:t>1</a:t>
            </a:r>
            <a:r>
              <a:rPr lang="zh-CN" altLang="en-US" sz="1800"/>
              <a:t>、使用</a:t>
            </a:r>
            <a:r>
              <a:rPr lang="en-US" altLang="zh-CN" sz="1800"/>
              <a:t>vim</a:t>
            </a:r>
            <a:r>
              <a:rPr lang="zh-CN" altLang="en-US" sz="1800"/>
              <a:t>打开</a:t>
            </a:r>
            <a:r>
              <a:rPr lang="en-US" altLang="zh-CN" sz="1800"/>
              <a:t>redis/</a:t>
            </a:r>
            <a:r>
              <a:rPr lang="zh-CN" altLang="en-US" sz="1800"/>
              <a:t>目录下的</a:t>
            </a:r>
            <a:r>
              <a:rPr lang="en-US" altLang="zh-CN" sz="1800"/>
              <a:t>redis.conf</a:t>
            </a:r>
            <a:r>
              <a:rPr lang="zh-CN" altLang="en-US" sz="1800"/>
              <a:t>文件命令如下：</a:t>
            </a:r>
            <a:endParaRPr lang="en-US" altLang="zh-CN" sz="1800"/>
          </a:p>
          <a:p>
            <a:pPr lvl="1"/>
            <a:r>
              <a:rPr lang="en-US" altLang="zh-CN" sz="1800"/>
              <a:t>vim /usr/local/redis/redis.conf</a:t>
            </a:r>
          </a:p>
          <a:p>
            <a:pPr lvl="1"/>
            <a:r>
              <a:rPr lang="zh-CN" altLang="en-US" sz="1800"/>
              <a:t>打开后可以看到文件内容，其中找到“</a:t>
            </a:r>
            <a:r>
              <a:rPr lang="en-US" altLang="zh-CN" sz="1800"/>
              <a:t>daemonize</a:t>
            </a:r>
            <a:r>
              <a:rPr lang="zh-CN" altLang="en-US" sz="1800"/>
              <a:t>”这个选项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 indent="0"/>
            <a:r>
              <a:rPr lang="zh-CN" altLang="en-US" sz="1800"/>
              <a:t>从描述可以看到，这个选项负责配置</a:t>
            </a:r>
            <a:r>
              <a:rPr lang="en-US" altLang="zh-CN" sz="1800"/>
              <a:t>redis</a:t>
            </a:r>
            <a:r>
              <a:rPr lang="zh-CN" altLang="en-US" sz="1800"/>
              <a:t>是否后台执行，默认为</a:t>
            </a:r>
            <a:r>
              <a:rPr lang="en-US" altLang="zh-CN" sz="1800"/>
              <a:t>no</a:t>
            </a:r>
            <a:r>
              <a:rPr lang="zh-CN" altLang="en-US" sz="1800"/>
              <a:t>，我们将其改成</a:t>
            </a:r>
            <a:r>
              <a:rPr lang="en-US" altLang="zh-CN" sz="1800"/>
              <a:t>yes</a:t>
            </a:r>
            <a:r>
              <a:rPr lang="zh-CN" altLang="en-US" sz="1800"/>
              <a:t>，然后按“</a:t>
            </a:r>
            <a:r>
              <a:rPr lang="en-US" altLang="zh-CN" sz="1800"/>
              <a:t>:wq</a:t>
            </a:r>
            <a:r>
              <a:rPr lang="zh-CN" altLang="en-US" sz="1800"/>
              <a:t>”回车，保存退出</a:t>
            </a:r>
            <a:endParaRPr lang="en-US" altLang="zh-CN" sz="1800"/>
          </a:p>
          <a:p>
            <a:pPr lvl="1"/>
            <a:endParaRPr lang="en-US" altLang="zh-CN" sz="18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20289" y="4011786"/>
            <a:ext cx="6836087" cy="193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3.2.2 Redis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的启动与退出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pPr lvl="1"/>
            <a:r>
              <a:rPr lang="en-US" altLang="zh-CN" sz="1800"/>
              <a:t>2</a:t>
            </a:r>
            <a:r>
              <a:rPr lang="zh-CN" altLang="en-US" sz="1800"/>
              <a:t>、再次开启</a:t>
            </a:r>
            <a:r>
              <a:rPr lang="en-US" altLang="zh-CN" sz="1800"/>
              <a:t>redis</a:t>
            </a:r>
            <a:r>
              <a:rPr lang="zh-CN" altLang="en-US" sz="1800"/>
              <a:t>客户端，载入刚刚修改的</a:t>
            </a:r>
            <a:r>
              <a:rPr lang="en-US" altLang="zh-CN" sz="1800"/>
              <a:t>redis.conf</a:t>
            </a:r>
            <a:r>
              <a:rPr lang="zh-CN" altLang="en-US" sz="1800"/>
              <a:t>文件，命令如下</a:t>
            </a:r>
            <a:r>
              <a:rPr lang="en-US" altLang="zh-CN" sz="1800"/>
              <a:t>:</a:t>
            </a:r>
          </a:p>
          <a:p>
            <a:pPr lvl="2">
              <a:buNone/>
            </a:pPr>
            <a:r>
              <a:rPr lang="en-US" altLang="zh-CN" sz="1400"/>
              <a:t>/usr/local/redis/src/redis-server /usr/local/redis/redis.conf</a:t>
            </a:r>
          </a:p>
          <a:p>
            <a:pPr lvl="1"/>
            <a:r>
              <a:rPr lang="zh-CN" altLang="en-US" sz="1800"/>
              <a:t>执行后信息显示如下：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zh-CN" altLang="en-US" sz="1800"/>
              <a:t>这时我们依然可以使用终端在命令行输入命令；</a:t>
            </a:r>
            <a:endParaRPr lang="en-US" altLang="zh-CN" sz="1800"/>
          </a:p>
          <a:p>
            <a:pPr lvl="1"/>
            <a:r>
              <a:rPr lang="en-US" altLang="zh-CN" sz="1800"/>
              <a:t>3</a:t>
            </a:r>
            <a:r>
              <a:rPr lang="zh-CN" altLang="en-US" sz="1800"/>
              <a:t>、为了确定</a:t>
            </a:r>
            <a:r>
              <a:rPr lang="en-US" altLang="zh-CN" sz="1800"/>
              <a:t>redis</a:t>
            </a:r>
            <a:r>
              <a:rPr lang="zh-CN" altLang="en-US" sz="1800"/>
              <a:t>服务器确实在后台运行，使用</a:t>
            </a:r>
            <a:r>
              <a:rPr lang="en-US" altLang="zh-CN" sz="1800"/>
              <a:t>ps</a:t>
            </a:r>
            <a:r>
              <a:rPr lang="zh-CN" altLang="en-US" sz="1800"/>
              <a:t>命令查看进程，输入命令：</a:t>
            </a:r>
            <a:r>
              <a:rPr lang="en-US" altLang="zh-CN" sz="1800"/>
              <a:t>ps –ef | grep redis</a:t>
            </a:r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zh-CN" altLang="en-US" sz="1800"/>
              <a:t>可以看到</a:t>
            </a:r>
            <a:r>
              <a:rPr lang="en-US" altLang="zh-CN" sz="1800"/>
              <a:t>redis-server</a:t>
            </a:r>
            <a:r>
              <a:rPr lang="zh-CN" altLang="en-US" sz="1800"/>
              <a:t>的进程正在运行</a:t>
            </a:r>
            <a:endParaRPr lang="en-US" altLang="zh-CN" sz="1800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085184"/>
            <a:ext cx="81905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3.2.2 Redis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的启动与退出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780927"/>
            <a:ext cx="68945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  <a:p>
            <a:pPr lvl="1"/>
            <a:r>
              <a:rPr lang="en-US" altLang="zh-CN"/>
              <a:t>3.2.1 Redis</a:t>
            </a:r>
            <a:r>
              <a:rPr lang="zh-CN" altLang="en-US"/>
              <a:t>的安装</a:t>
            </a:r>
          </a:p>
          <a:p>
            <a:pPr lvl="1"/>
            <a:r>
              <a:rPr lang="en-US" altLang="zh-CN"/>
              <a:t>3.2.2 Redis</a:t>
            </a:r>
            <a:r>
              <a:rPr lang="zh-CN" altLang="en-US"/>
              <a:t>的启动与退出</a:t>
            </a:r>
          </a:p>
          <a:p>
            <a:pPr lvl="1"/>
            <a:r>
              <a:rPr lang="en-US" altLang="zh-CN"/>
              <a:t>3.2.3 </a:t>
            </a:r>
            <a:r>
              <a:rPr lang="zh-CN" altLang="en-US"/>
              <a:t>五大数据类型概述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en-US" altLang="zh-CN"/>
              <a:t>3.2 Redis</a:t>
            </a:r>
            <a:r>
              <a:rPr lang="zh-CN" altLang="zh-CN"/>
              <a:t>的安装、五大数据类型概述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使用客户端连接</a:t>
            </a:r>
            <a:r>
              <a:rPr lang="en-US" altLang="zh-CN"/>
              <a:t>redis</a:t>
            </a:r>
            <a:r>
              <a:rPr lang="zh-CN" altLang="en-US"/>
              <a:t>服务器（</a:t>
            </a:r>
            <a:r>
              <a:rPr lang="en-US" altLang="zh-CN"/>
              <a:t>redis-cli</a:t>
            </a:r>
            <a:r>
              <a:rPr lang="zh-CN" altLang="en-US"/>
              <a:t>）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在开启了</a:t>
            </a:r>
            <a:r>
              <a:rPr lang="en-US" altLang="zh-CN"/>
              <a:t>redis</a:t>
            </a:r>
            <a:r>
              <a:rPr lang="zh-CN" altLang="en-US"/>
              <a:t>服务器端后，可以使用</a:t>
            </a:r>
            <a:r>
              <a:rPr lang="en-US" altLang="zh-CN"/>
              <a:t>redis-cli</a:t>
            </a:r>
            <a:r>
              <a:rPr lang="zh-CN" altLang="en-US"/>
              <a:t>命令连接服务器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redis-cli</a:t>
            </a:r>
            <a:r>
              <a:rPr lang="zh-CN" altLang="en-US"/>
              <a:t>（</a:t>
            </a:r>
            <a:r>
              <a:rPr lang="en-US" altLang="zh-CN"/>
              <a:t>Redis Command Line Interface</a:t>
            </a:r>
            <a:r>
              <a:rPr lang="zh-CN" altLang="en-US"/>
              <a:t>）是</a:t>
            </a:r>
            <a:r>
              <a:rPr lang="en-US" altLang="zh-CN"/>
              <a:t>Redis</a:t>
            </a:r>
            <a:r>
              <a:rPr lang="zh-CN" altLang="en-US"/>
              <a:t>自带的基于命令行的客户端，主要用于与服务器端进行交互，可以使用该客户端来操作</a:t>
            </a:r>
            <a:r>
              <a:rPr lang="en-US" altLang="zh-CN"/>
              <a:t>Redis</a:t>
            </a:r>
            <a:r>
              <a:rPr lang="zh-CN" altLang="en-US"/>
              <a:t>的各种命令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有</a:t>
            </a:r>
            <a:r>
              <a:rPr lang="en-US" altLang="zh-CN"/>
              <a:t>3</a:t>
            </a:r>
            <a:r>
              <a:rPr lang="zh-CN" altLang="en-US"/>
              <a:t>种形式的启动命令</a:t>
            </a:r>
          </a:p>
          <a:p>
            <a:pPr lvl="2" indent="0"/>
            <a:r>
              <a:rPr lang="zh-CN" altLang="en-US"/>
              <a:t>命令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./redis-cli</a:t>
            </a:r>
            <a:r>
              <a:rPr lang="zh-CN" altLang="en-US"/>
              <a:t>（不指定启动端口）</a:t>
            </a:r>
          </a:p>
          <a:p>
            <a:pPr lvl="2" indent="0"/>
            <a:r>
              <a:rPr lang="zh-CN" altLang="en-US"/>
              <a:t>命令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./redis-cli -p 6379</a:t>
            </a:r>
            <a:r>
              <a:rPr lang="zh-CN" altLang="en-US"/>
              <a:t>（指定启动端口）</a:t>
            </a:r>
          </a:p>
          <a:p>
            <a:pPr lvl="2" indent="0"/>
            <a:r>
              <a:rPr lang="zh-CN" altLang="en-US"/>
              <a:t>命令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./redis-cli -h 127.0.0.1 -p 6379</a:t>
            </a:r>
            <a:r>
              <a:rPr lang="zh-CN" altLang="en-US"/>
              <a:t>（指定</a:t>
            </a:r>
            <a:r>
              <a:rPr lang="en-US" altLang="zh-CN"/>
              <a:t>IP</a:t>
            </a:r>
            <a:r>
              <a:rPr lang="zh-CN" altLang="en-US"/>
              <a:t>和启动端口）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3.2.2 Redis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的启动与退出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453336"/>
          </a:xfrm>
        </p:spPr>
        <p:txBody>
          <a:bodyPr/>
          <a:lstStyle/>
          <a:p>
            <a:pPr lvl="1"/>
            <a:r>
              <a:rPr lang="zh-CN" altLang="en-US" sz="1800"/>
              <a:t>在服务器端的配置文件</a:t>
            </a:r>
            <a:r>
              <a:rPr lang="en-US" altLang="zh-CN" sz="1800"/>
              <a:t>redis.conf</a:t>
            </a:r>
            <a:r>
              <a:rPr lang="zh-CN" altLang="en-US" sz="1800"/>
              <a:t>中可以指定服务器的端口号，默认为</a:t>
            </a:r>
            <a:r>
              <a:rPr lang="en-US" altLang="zh-CN" sz="1800"/>
              <a:t>6379</a:t>
            </a:r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1</a:t>
            </a:r>
            <a:r>
              <a:rPr lang="zh-CN" altLang="en-US" sz="1800"/>
              <a:t>、启动</a:t>
            </a:r>
            <a:r>
              <a:rPr lang="en-US" altLang="zh-CN" sz="1800"/>
              <a:t>redis</a:t>
            </a:r>
            <a:r>
              <a:rPr lang="zh-CN" altLang="en-US" sz="1800"/>
              <a:t>服务器（</a:t>
            </a:r>
            <a:r>
              <a:rPr lang="en-US" altLang="zh-CN" sz="1800"/>
              <a:t>6379</a:t>
            </a:r>
            <a:r>
              <a:rPr lang="zh-CN" altLang="en-US" sz="1800"/>
              <a:t>）输入命令：</a:t>
            </a:r>
            <a:endParaRPr lang="en-US" altLang="zh-CN" sz="1800"/>
          </a:p>
          <a:p>
            <a:pPr lvl="2">
              <a:buNone/>
            </a:pPr>
            <a:r>
              <a:rPr lang="en-US" altLang="zh-CN" sz="1400"/>
              <a:t>/usr/local/src/redis-server /usr/local/redis/redis.conf</a:t>
            </a:r>
          </a:p>
          <a:p>
            <a:pPr lvl="1"/>
            <a:r>
              <a:rPr lang="en-US" altLang="zh-CN" sz="1800"/>
              <a:t>2</a:t>
            </a:r>
            <a:r>
              <a:rPr lang="zh-CN" altLang="en-US" sz="1800"/>
              <a:t>、使用</a:t>
            </a:r>
            <a:r>
              <a:rPr lang="en-US" altLang="zh-CN" sz="1800"/>
              <a:t>redis-cli</a:t>
            </a:r>
            <a:r>
              <a:rPr lang="zh-CN" altLang="en-US" sz="1800"/>
              <a:t>连接刚刚启动的服务器输入命令：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zh-CN" altLang="en-US" sz="1800"/>
              <a:t>可以看到提示符变成了</a:t>
            </a:r>
            <a:r>
              <a:rPr lang="en-US" altLang="zh-CN" sz="1800"/>
              <a:t>127.0.0.1:6379</a:t>
            </a:r>
            <a:r>
              <a:rPr lang="zh-CN" altLang="en-US" sz="1800"/>
              <a:t>，表示连接成功</a:t>
            </a:r>
            <a:endParaRPr lang="en-US" altLang="zh-CN" sz="1800"/>
          </a:p>
          <a:p>
            <a:pPr lvl="1"/>
            <a:r>
              <a:rPr lang="en-US" altLang="zh-CN" sz="1800"/>
              <a:t>3</a:t>
            </a:r>
            <a:r>
              <a:rPr lang="zh-CN" altLang="en-US" sz="1800"/>
              <a:t>、在客户端输入指令</a:t>
            </a:r>
            <a:r>
              <a:rPr lang="en-US" altLang="zh-CN" sz="1800"/>
              <a:t>info server </a:t>
            </a:r>
            <a:r>
              <a:rPr lang="zh-CN" altLang="en-US" sz="1800"/>
              <a:t>查询服务器信息：</a:t>
            </a:r>
            <a:endParaRPr lang="en-US" altLang="zh-CN" sz="1800"/>
          </a:p>
          <a:p>
            <a:pPr lvl="1"/>
            <a:r>
              <a:rPr lang="zh-CN" altLang="en-US" sz="1800"/>
              <a:t>可以看到服务器的版本号、系统、</a:t>
            </a:r>
            <a:endParaRPr lang="en-US" altLang="zh-CN" sz="1800"/>
          </a:p>
          <a:p>
            <a:pPr lvl="1"/>
            <a:r>
              <a:rPr lang="zh-CN" altLang="en-US" sz="1800"/>
              <a:t>进程</a:t>
            </a:r>
            <a:r>
              <a:rPr lang="en-US" altLang="zh-CN" sz="1800"/>
              <a:t>id</a:t>
            </a:r>
            <a:r>
              <a:rPr lang="zh-CN" altLang="en-US" sz="1800"/>
              <a:t>、端口号等等信息</a:t>
            </a:r>
            <a:endParaRPr lang="en-US" altLang="zh-CN" sz="1800"/>
          </a:p>
          <a:p>
            <a:pPr lvl="1"/>
            <a:r>
              <a:rPr lang="en-US" altLang="zh-CN" sz="1800"/>
              <a:t>4</a:t>
            </a:r>
            <a:r>
              <a:rPr lang="zh-CN" altLang="en-US" sz="1800"/>
              <a:t>、在客户端输入</a:t>
            </a:r>
            <a:r>
              <a:rPr lang="en-US" altLang="zh-CN" sz="1800"/>
              <a:t>ping</a:t>
            </a:r>
            <a:r>
              <a:rPr lang="zh-CN" altLang="en-US" sz="1800"/>
              <a:t>，服务器端会回复</a:t>
            </a:r>
            <a:r>
              <a:rPr lang="en-US" altLang="zh-CN" sz="1800"/>
              <a:t>pong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64849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551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013176"/>
            <a:ext cx="232599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1949" y="3420221"/>
            <a:ext cx="3632051" cy="343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r>
              <a:rPr lang="en-US" altLang="zh-CN"/>
              <a:t>Redis Hello World!</a:t>
            </a:r>
          </a:p>
          <a:p>
            <a:pPr lvl="1"/>
            <a:r>
              <a:rPr lang="en-US" altLang="zh-CN" sz="1800"/>
              <a:t>1</a:t>
            </a:r>
            <a:r>
              <a:rPr lang="zh-CN" altLang="en-US" sz="1800"/>
              <a:t>、启动服务器</a:t>
            </a:r>
            <a:r>
              <a:rPr lang="en-US" altLang="zh-CN" sz="1800"/>
              <a:t>6379</a:t>
            </a:r>
            <a:r>
              <a:rPr lang="zh-CN" altLang="en-US" sz="1800"/>
              <a:t>，并开启客户端，连接至</a:t>
            </a:r>
            <a:r>
              <a:rPr lang="en-US" altLang="zh-CN" sz="1800"/>
              <a:t>6379</a:t>
            </a:r>
          </a:p>
          <a:p>
            <a:pPr lvl="1"/>
            <a:r>
              <a:rPr lang="en-US" altLang="zh-CN" sz="1800"/>
              <a:t>2</a:t>
            </a:r>
            <a:r>
              <a:rPr lang="zh-CN" altLang="en-US" sz="1800"/>
              <a:t>、添加键值</a:t>
            </a:r>
            <a:r>
              <a:rPr lang="en-US" altLang="zh-CN" sz="1800"/>
              <a:t>k1</a:t>
            </a:r>
            <a:r>
              <a:rPr lang="zh-CN" altLang="en-US" sz="1800"/>
              <a:t>和</a:t>
            </a:r>
            <a:r>
              <a:rPr lang="en-US" altLang="zh-CN" sz="1800"/>
              <a:t>k2</a:t>
            </a:r>
            <a:r>
              <a:rPr lang="en-US" altLang="zh-CN" sz="1800" baseline="30000"/>
              <a:t>3</a:t>
            </a:r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3</a:t>
            </a:r>
            <a:r>
              <a:rPr lang="zh-CN" altLang="en-US" sz="1800"/>
              <a:t>、使用</a:t>
            </a:r>
            <a:r>
              <a:rPr lang="en-US" altLang="zh-CN" sz="1800"/>
              <a:t>keys</a:t>
            </a:r>
            <a:r>
              <a:rPr lang="zh-CN" altLang="en-US" sz="1800"/>
              <a:t>命令查看所有键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4</a:t>
            </a:r>
            <a:r>
              <a:rPr lang="zh-CN" altLang="en-US" sz="1800"/>
              <a:t>、使用</a:t>
            </a:r>
            <a:r>
              <a:rPr lang="en-US" altLang="zh-CN" sz="1800"/>
              <a:t>get</a:t>
            </a:r>
            <a:r>
              <a:rPr lang="zh-CN" altLang="en-US" sz="1800"/>
              <a:t>命令获得</a:t>
            </a:r>
            <a:r>
              <a:rPr lang="en-US" altLang="zh-CN" sz="1800"/>
              <a:t>k1</a:t>
            </a:r>
            <a:r>
              <a:rPr lang="zh-CN" altLang="en-US" sz="1800"/>
              <a:t>和</a:t>
            </a:r>
            <a:r>
              <a:rPr lang="en-US" altLang="zh-CN" sz="1800"/>
              <a:t>k2</a:t>
            </a:r>
            <a:r>
              <a:rPr lang="zh-CN" altLang="en-US" sz="1800"/>
              <a:t>的内容</a:t>
            </a:r>
            <a:endParaRPr lang="en-US" altLang="zh-CN" sz="1800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>
              <a:buNone/>
            </a:pPr>
            <a:endParaRPr lang="zh-CN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500" y="2996952"/>
            <a:ext cx="370018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365104"/>
            <a:ext cx="291089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5733256"/>
            <a:ext cx="246364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3.2.2 Redis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的启动与退出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/>
          <a:lstStyle/>
          <a:p>
            <a:r>
              <a:rPr lang="zh-CN" altLang="en-US"/>
              <a:t>关闭服务器与客户端</a:t>
            </a:r>
            <a:endParaRPr lang="en-US" altLang="zh-CN"/>
          </a:p>
          <a:p>
            <a:pPr lvl="1"/>
            <a:r>
              <a:rPr lang="en-US" altLang="zh-CN" sz="1800"/>
              <a:t>1</a:t>
            </a:r>
            <a:r>
              <a:rPr lang="zh-CN" altLang="en-US" sz="1800"/>
              <a:t>、关闭服务器，在客户端输入</a:t>
            </a:r>
            <a:r>
              <a:rPr lang="en-US" altLang="zh-CN" sz="1800"/>
              <a:t>shutdown</a:t>
            </a:r>
            <a:r>
              <a:rPr lang="zh-CN" altLang="en-US" sz="1800"/>
              <a:t>命令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2</a:t>
            </a:r>
            <a:r>
              <a:rPr lang="zh-CN" altLang="en-US" sz="1800"/>
              <a:t>、关闭当前客户端，在客户端输入命令</a:t>
            </a:r>
            <a:r>
              <a:rPr lang="en-US" altLang="zh-CN" sz="1800"/>
              <a:t>exit</a:t>
            </a:r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zh-CN" altLang="en-US" sz="1800"/>
              <a:t>即可直接返回</a:t>
            </a:r>
            <a:r>
              <a:rPr lang="en-US" altLang="zh-CN" sz="1800"/>
              <a:t>linux</a:t>
            </a:r>
            <a:r>
              <a:rPr lang="zh-CN" altLang="en-US" sz="1800"/>
              <a:t>命令行</a:t>
            </a:r>
            <a:endParaRPr lang="en-US" altLang="zh-CN" sz="1800"/>
          </a:p>
          <a:p>
            <a:pPr lvl="1"/>
            <a:r>
              <a:rPr lang="en-US" altLang="zh-CN" sz="1800"/>
              <a:t>3</a:t>
            </a:r>
            <a:r>
              <a:rPr lang="zh-CN" altLang="en-US" sz="1800"/>
              <a:t>、使用</a:t>
            </a:r>
            <a:r>
              <a:rPr lang="en-US" altLang="zh-CN" sz="1800"/>
              <a:t>ps</a:t>
            </a:r>
            <a:r>
              <a:rPr lang="zh-CN" altLang="en-US" sz="1800"/>
              <a:t>查看</a:t>
            </a:r>
            <a:r>
              <a:rPr lang="en-US" altLang="zh-CN" sz="1800"/>
              <a:t>redis</a:t>
            </a:r>
            <a:r>
              <a:rPr lang="zh-CN" altLang="en-US" sz="1800"/>
              <a:t>进程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Redis</a:t>
            </a:r>
            <a:r>
              <a:rPr lang="zh-CN" altLang="en-US" sz="1800"/>
              <a:t>的服务器进程已经关闭了</a:t>
            </a:r>
            <a:endParaRPr lang="en-US" altLang="zh-CN" sz="1800"/>
          </a:p>
          <a:p>
            <a:pPr lvl="1"/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3" y="2204864"/>
            <a:ext cx="34131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5583" y="3285314"/>
            <a:ext cx="6002939" cy="56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5583" y="5085184"/>
            <a:ext cx="71675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3.2.2 Redis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的启动与退出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604448" cy="4525963"/>
          </a:xfrm>
        </p:spPr>
        <p:txBody>
          <a:bodyPr/>
          <a:lstStyle/>
          <a:p>
            <a:r>
              <a:rPr lang="en-US" altLang="zh-CN"/>
              <a:t>redis-benchmark</a:t>
            </a:r>
            <a:r>
              <a:rPr lang="zh-CN" altLang="en-US"/>
              <a:t>工具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redis-benchmark</a:t>
            </a:r>
            <a:r>
              <a:rPr lang="zh-CN" altLang="en-US" sz="1800"/>
              <a:t>是一个压力测试工具，可以指定</a:t>
            </a:r>
            <a:r>
              <a:rPr lang="en-US" altLang="zh-CN" sz="1800"/>
              <a:t>redis</a:t>
            </a:r>
            <a:r>
              <a:rPr lang="zh-CN" altLang="en-US" sz="1800"/>
              <a:t>对某个服务器执行一定次数的读写操作（检测电脑读写性能）</a:t>
            </a:r>
            <a:endParaRPr lang="en-US" altLang="zh-CN" sz="1800"/>
          </a:p>
          <a:p>
            <a:pPr lvl="1"/>
            <a:r>
              <a:rPr lang="en-US" altLang="zh-CN" sz="1800"/>
              <a:t>1</a:t>
            </a:r>
            <a:r>
              <a:rPr lang="zh-CN" altLang="en-US" sz="1800"/>
              <a:t>、启动</a:t>
            </a:r>
            <a:r>
              <a:rPr lang="en-US" altLang="zh-CN" sz="1800"/>
              <a:t>6379</a:t>
            </a:r>
            <a:r>
              <a:rPr lang="zh-CN" altLang="en-US" sz="1800"/>
              <a:t>服务器</a:t>
            </a:r>
            <a:endParaRPr lang="en-US" altLang="zh-CN" sz="1800"/>
          </a:p>
          <a:p>
            <a:pPr lvl="1"/>
            <a:r>
              <a:rPr lang="en-US" altLang="zh-CN" sz="1800"/>
              <a:t>2</a:t>
            </a:r>
            <a:r>
              <a:rPr lang="zh-CN" altLang="en-US" sz="1800"/>
              <a:t>、进入</a:t>
            </a:r>
            <a:r>
              <a:rPr lang="en-US" altLang="zh-CN" sz="1800"/>
              <a:t>redis/src/</a:t>
            </a:r>
            <a:r>
              <a:rPr lang="zh-CN" altLang="en-US" sz="1800"/>
              <a:t>目录</a:t>
            </a:r>
            <a:endParaRPr lang="en-US" altLang="zh-CN" sz="1800"/>
          </a:p>
          <a:p>
            <a:pPr lvl="1"/>
            <a:r>
              <a:rPr lang="en-US" altLang="zh-CN" sz="1800"/>
              <a:t>3</a:t>
            </a:r>
            <a:r>
              <a:rPr lang="zh-CN" altLang="en-US" sz="1800"/>
              <a:t>、执行命令：</a:t>
            </a:r>
            <a:r>
              <a:rPr lang="en-US" altLang="zh-CN" sz="1800"/>
              <a:t>redis-benchmark –n 100000</a:t>
            </a:r>
          </a:p>
          <a:p>
            <a:pPr lvl="1"/>
            <a:r>
              <a:rPr lang="en-US" altLang="zh-CN" sz="1800"/>
              <a:t>-n</a:t>
            </a:r>
            <a:r>
              <a:rPr lang="zh-CN" altLang="en-US" sz="1800"/>
              <a:t>参数表示输入多少次请求，不加</a:t>
            </a:r>
            <a:r>
              <a:rPr lang="en-US" altLang="zh-CN" sz="1800"/>
              <a:t>-n</a:t>
            </a:r>
            <a:r>
              <a:rPr lang="zh-CN" altLang="en-US" sz="1800"/>
              <a:t>，默认</a:t>
            </a:r>
            <a:r>
              <a:rPr lang="en-US" altLang="zh-CN" sz="1800"/>
              <a:t>100000</a:t>
            </a:r>
            <a:r>
              <a:rPr lang="zh-CN" altLang="en-US" sz="1800"/>
              <a:t>，今后学</a:t>
            </a:r>
            <a:r>
              <a:rPr lang="en-US" altLang="zh-CN" sz="1800"/>
              <a:t>RDB</a:t>
            </a:r>
            <a:r>
              <a:rPr lang="zh-CN" altLang="en-US" sz="1800"/>
              <a:t>，</a:t>
            </a:r>
            <a:r>
              <a:rPr lang="en-US" altLang="zh-CN" sz="1800"/>
              <a:t>AOF</a:t>
            </a:r>
            <a:r>
              <a:rPr lang="zh-CN" altLang="en-US" sz="1800"/>
              <a:t>用得到</a:t>
            </a:r>
            <a:endParaRPr lang="en-US" altLang="zh-CN" sz="1800"/>
          </a:p>
          <a:p>
            <a:pPr lvl="1"/>
            <a:endParaRPr lang="zh-CN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315" y="4433102"/>
            <a:ext cx="3829054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437112"/>
            <a:ext cx="3680246" cy="241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3.2.2 Redis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的启动与退出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五大基本数据类型</a:t>
            </a:r>
            <a:endParaRPr lang="en-US" altLang="zh-CN"/>
          </a:p>
          <a:p>
            <a:pPr lvl="1"/>
            <a:r>
              <a:rPr lang="en-US" altLang="zh-CN"/>
              <a:t>STRING</a:t>
            </a:r>
            <a:r>
              <a:rPr lang="zh-CN" altLang="en-US"/>
              <a:t>（字符串，最基本类型）</a:t>
            </a:r>
            <a:endParaRPr lang="en-US" altLang="zh-CN"/>
          </a:p>
          <a:p>
            <a:pPr lvl="1"/>
            <a:r>
              <a:rPr lang="en-US" altLang="zh-CN"/>
              <a:t>HASH</a:t>
            </a:r>
            <a:r>
              <a:rPr lang="zh-CN" altLang="en-US"/>
              <a:t>（哈希，键值对集合）</a:t>
            </a:r>
            <a:endParaRPr lang="en-US" altLang="zh-CN"/>
          </a:p>
          <a:p>
            <a:pPr lvl="1"/>
            <a:r>
              <a:rPr lang="en-US" altLang="zh-CN"/>
              <a:t>LIST</a:t>
            </a:r>
            <a:r>
              <a:rPr lang="zh-CN" altLang="en-US"/>
              <a:t>（列表，即是堆栈也是队列）</a:t>
            </a:r>
            <a:endParaRPr lang="en-US" altLang="zh-CN"/>
          </a:p>
          <a:p>
            <a:pPr lvl="1"/>
            <a:r>
              <a:rPr lang="en-US" altLang="zh-CN"/>
              <a:t>SET</a:t>
            </a:r>
            <a:r>
              <a:rPr lang="zh-CN" altLang="en-US"/>
              <a:t>（无序集合）</a:t>
            </a:r>
            <a:endParaRPr lang="en-US" altLang="zh-CN"/>
          </a:p>
          <a:p>
            <a:pPr lvl="1"/>
            <a:r>
              <a:rPr lang="en-US" altLang="zh-CN"/>
              <a:t>ZSET</a:t>
            </a:r>
            <a:r>
              <a:rPr lang="zh-CN" altLang="en-US"/>
              <a:t>（</a:t>
            </a:r>
            <a:r>
              <a:rPr lang="en-US" altLang="zh-CN"/>
              <a:t>sorted set</a:t>
            </a:r>
            <a:r>
              <a:rPr lang="zh-CN" altLang="en-US"/>
              <a:t>：有序集合）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3.2.3 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五大数据类型概述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（字符串，最基本类型）</a:t>
            </a:r>
            <a:endParaRPr lang="en-US" altLang="zh-CN"/>
          </a:p>
          <a:p>
            <a:pPr lvl="1"/>
            <a:r>
              <a:rPr lang="en-US" altLang="zh-CN" sz="1800"/>
              <a:t>redis&gt; SET key "value" </a:t>
            </a:r>
          </a:p>
          <a:p>
            <a:pPr lvl="1"/>
            <a:r>
              <a:rPr lang="en-US" altLang="zh-CN" sz="1800"/>
              <a:t>OK </a:t>
            </a:r>
          </a:p>
          <a:p>
            <a:pPr lvl="1"/>
            <a:r>
              <a:rPr lang="en-US" altLang="zh-CN" sz="1800"/>
              <a:t>redis&gt; GET key </a:t>
            </a:r>
          </a:p>
          <a:p>
            <a:pPr lvl="1"/>
            <a:r>
              <a:rPr lang="en-US" altLang="zh-CN" sz="1800"/>
              <a:t>"value"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556792"/>
            <a:ext cx="17716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3.2.3 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五大数据类型概述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109728"/>
            <a:r>
              <a:rPr lang="en-US" altLang="zh-CN"/>
              <a:t>HASH</a:t>
            </a:r>
            <a:r>
              <a:rPr lang="zh-CN" altLang="en-US"/>
              <a:t>（哈希，键值对集合）</a:t>
            </a:r>
            <a:endParaRPr lang="nl-NL" altLang="zh-CN"/>
          </a:p>
          <a:p>
            <a:pPr lvl="1"/>
            <a:r>
              <a:rPr lang="nl-NL" altLang="zh-CN" sz="1800"/>
              <a:t>redis&gt; HSET website google </a:t>
            </a:r>
            <a:r>
              <a:rPr lang="nl-NL" altLang="zh-CN" sz="1800">
                <a:hlinkClick r:id="rId2"/>
              </a:rPr>
              <a:t>www.g</a:t>
            </a:r>
            <a:r>
              <a:rPr lang="en-US" altLang="zh-CN" sz="1800">
                <a:hlinkClick r:id="rId2"/>
              </a:rPr>
              <a:t>oogle</a:t>
            </a:r>
            <a:r>
              <a:rPr lang="nl-NL" altLang="zh-CN" sz="1800">
                <a:hlinkClick r:id="rId2"/>
              </a:rPr>
              <a:t>.cn</a:t>
            </a:r>
            <a:endParaRPr lang="nl-NL" altLang="zh-CN" sz="1800"/>
          </a:p>
          <a:p>
            <a:pPr lvl="1"/>
            <a:r>
              <a:rPr lang="nl-NL" altLang="zh-CN" sz="1800"/>
              <a:t> (integer) 1</a:t>
            </a:r>
          </a:p>
          <a:p>
            <a:pPr lvl="1"/>
            <a:r>
              <a:rPr lang="nl-NL" altLang="zh-CN" sz="1800"/>
              <a:t> redis&gt; HGET website google </a:t>
            </a:r>
          </a:p>
          <a:p>
            <a:pPr lvl="1"/>
            <a:r>
              <a:rPr lang="nl-NL" altLang="zh-CN" sz="1800"/>
              <a:t>"www.g</a:t>
            </a:r>
            <a:r>
              <a:rPr lang="en-US" altLang="zh-CN" sz="1800"/>
              <a:t>oogle</a:t>
            </a:r>
            <a:r>
              <a:rPr lang="nl-NL" altLang="zh-CN" sz="1800"/>
              <a:t>.cn"</a:t>
            </a:r>
            <a:endParaRPr lang="zh-CN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700808"/>
            <a:ext cx="17811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3.2.3 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五大数据类型概述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915816" y="4725144"/>
          <a:ext cx="3240360" cy="88071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573"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Google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www.google.com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3"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Baidu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www.baidu.com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3"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Taobao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www.taobao.com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7624" y="49411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website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5220072" y="3645024"/>
            <a:ext cx="288032" cy="1584176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04048" y="3933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42210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endParaRPr lang="zh-CN" alt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17" idx="2"/>
            <a:endCxn id="10" idx="0"/>
          </p:cNvCxnSpPr>
          <p:nvPr/>
        </p:nvCxnSpPr>
        <p:spPr>
          <a:xfrm>
            <a:off x="1835696" y="4590420"/>
            <a:ext cx="0" cy="350748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 rot="5400000">
            <a:off x="3563888" y="3645024"/>
            <a:ext cx="288032" cy="1584176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19872" y="3933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endParaRPr lang="zh-CN" alt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  <p:bldP spid="15" grpId="0" animBg="1"/>
      <p:bldP spid="16" grpId="0"/>
      <p:bldP spid="17" grpId="0"/>
      <p:bldP spid="22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77500" lnSpcReduction="20000"/>
          </a:bodyPr>
          <a:lstStyle/>
          <a:p>
            <a:pPr marL="109728"/>
            <a:r>
              <a:rPr lang="en-US" altLang="zh-CN"/>
              <a:t>LIST</a:t>
            </a:r>
            <a:r>
              <a:rPr lang="zh-CN" altLang="en-US"/>
              <a:t>（列表，同时兼具堆栈与队列）</a:t>
            </a:r>
            <a:endParaRPr lang="en-US" altLang="zh-CN"/>
          </a:p>
          <a:p>
            <a:pPr lvl="1"/>
            <a:r>
              <a:rPr lang="en-US" altLang="zh-CN"/>
              <a:t>redis&gt; LPUSH languages python</a:t>
            </a:r>
          </a:p>
          <a:p>
            <a:pPr lvl="1"/>
            <a:r>
              <a:rPr lang="en-US" altLang="zh-CN"/>
              <a:t> (integer) 1 </a:t>
            </a:r>
          </a:p>
          <a:p>
            <a:pPr lvl="1"/>
            <a:r>
              <a:rPr lang="en-US" altLang="zh-CN"/>
              <a:t>redis&gt; LPUSH languages java</a:t>
            </a:r>
          </a:p>
          <a:p>
            <a:pPr lvl="1"/>
            <a:r>
              <a:rPr lang="en-US" altLang="zh-CN"/>
              <a:t>(integer) 2 </a:t>
            </a:r>
          </a:p>
          <a:p>
            <a:pPr lvl="1"/>
            <a:r>
              <a:rPr lang="en-US" altLang="zh-CN"/>
              <a:t>redis&gt; LRANGE languages 0 -1 </a:t>
            </a:r>
          </a:p>
          <a:p>
            <a:pPr lvl="1"/>
            <a:r>
              <a:rPr lang="en-US" altLang="zh-CN"/>
              <a:t>1) " java"</a:t>
            </a:r>
          </a:p>
          <a:p>
            <a:pPr lvl="1"/>
            <a:r>
              <a:rPr lang="en-US" altLang="zh-CN"/>
              <a:t> 2) "python" </a:t>
            </a:r>
          </a:p>
          <a:p>
            <a:pPr lvl="1"/>
            <a:r>
              <a:rPr lang="en-US" altLang="zh-CN"/>
              <a:t>redis&gt; LPUSH mylist a b c </a:t>
            </a:r>
          </a:p>
          <a:p>
            <a:pPr lvl="1"/>
            <a:r>
              <a:rPr lang="en-US" altLang="zh-CN"/>
              <a:t>(integer) 3</a:t>
            </a:r>
          </a:p>
          <a:p>
            <a:pPr lvl="1"/>
            <a:r>
              <a:rPr lang="en-US" altLang="zh-CN"/>
              <a:t> redis&gt; LRANGE mylist 0 -1</a:t>
            </a:r>
          </a:p>
          <a:p>
            <a:pPr lvl="1"/>
            <a:r>
              <a:rPr lang="en-US" altLang="zh-CN"/>
              <a:t> 1) "c" </a:t>
            </a:r>
          </a:p>
          <a:p>
            <a:pPr lvl="1"/>
            <a:r>
              <a:rPr lang="en-US" altLang="zh-CN"/>
              <a:t>2) "b“</a:t>
            </a:r>
          </a:p>
          <a:p>
            <a:pPr lvl="1"/>
            <a:r>
              <a:rPr lang="en-US" altLang="zh-CN"/>
              <a:t> 3) "a"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908720"/>
            <a:ext cx="1552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3.2.3 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五大数据类型概述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15816" y="6093296"/>
          <a:ext cx="548926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538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-1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9752" y="5517232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LPUSH</a:t>
            </a:r>
            <a:endParaRPr lang="zh-CN" altLang="en-US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>
            <a:off x="2826060" y="5886564"/>
            <a:ext cx="467544" cy="197440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/>
            <a:r>
              <a:rPr lang="en-US" altLang="zh-CN"/>
              <a:t>SET</a:t>
            </a:r>
            <a:r>
              <a:rPr lang="zh-CN" altLang="en-US"/>
              <a:t>（无序集合）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sv-SE" altLang="zh-CN"/>
              <a:t>redis&gt; SADD bbs "discuz.net"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sv-SE" altLang="zh-CN"/>
              <a:t>(integer) 1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redis&gt; SADD bbs "tianya.cn" "groups.google.com"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(integer) 2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redis&gt; SMEMBERS bbs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1) "discuz.net"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2) "groups.google.com"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3) "tianya.cn”</a:t>
            </a:r>
            <a:br>
              <a:rPr lang="sv-SE" altLang="zh-CN"/>
            </a:b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052736"/>
            <a:ext cx="17240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3.2.3 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五大数据类型概述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安装版本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Redis</a:t>
            </a:r>
            <a:r>
              <a:rPr lang="zh-CN" altLang="en-US"/>
              <a:t>有</a:t>
            </a:r>
            <a:r>
              <a:rPr lang="en-US" altLang="zh-CN"/>
              <a:t>Linux</a:t>
            </a:r>
            <a:r>
              <a:rPr lang="zh-CN" altLang="en-US"/>
              <a:t>版和</a:t>
            </a:r>
            <a:r>
              <a:rPr lang="en-US" altLang="zh-CN"/>
              <a:t>Windows</a:t>
            </a:r>
            <a:r>
              <a:rPr lang="zh-CN" altLang="en-US"/>
              <a:t>版</a:t>
            </a:r>
            <a:endParaRPr lang="en-US" altLang="zh-CN"/>
          </a:p>
          <a:p>
            <a:pPr lvl="2"/>
            <a:r>
              <a:rPr lang="zh-CN" altLang="en-US"/>
              <a:t>由于企业里面做</a:t>
            </a:r>
            <a:r>
              <a:rPr lang="en-US" altLang="zh-CN"/>
              <a:t>Redis</a:t>
            </a:r>
            <a:r>
              <a:rPr lang="zh-CN" altLang="en-US"/>
              <a:t>开发，多数是</a:t>
            </a:r>
            <a:r>
              <a:rPr lang="en-US" altLang="zh-CN"/>
              <a:t>Linux</a:t>
            </a:r>
            <a:r>
              <a:rPr lang="zh-CN" altLang="en-US"/>
              <a:t>版的运用和安装，很少使用</a:t>
            </a:r>
            <a:r>
              <a:rPr lang="en-US" altLang="zh-CN"/>
              <a:t>Windows</a:t>
            </a:r>
            <a:r>
              <a:rPr lang="zh-CN" altLang="en-US"/>
              <a:t>版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官方也推荐使用</a:t>
            </a:r>
            <a:r>
              <a:rPr lang="en-US" altLang="zh-CN"/>
              <a:t>linux</a:t>
            </a:r>
            <a:r>
              <a:rPr lang="zh-CN" altLang="en-US"/>
              <a:t>版本</a:t>
            </a:r>
            <a:endParaRPr lang="en-US" altLang="zh-CN"/>
          </a:p>
          <a:p>
            <a:pPr lvl="1"/>
            <a:endParaRPr lang="en-US" altLang="zh-CN" sz="700"/>
          </a:p>
          <a:p>
            <a:pPr lvl="1"/>
            <a:endParaRPr lang="en-US" altLang="zh-CN" sz="700"/>
          </a:p>
          <a:p>
            <a:pPr lvl="1"/>
            <a:endParaRPr lang="en-US" altLang="zh-CN" sz="700"/>
          </a:p>
          <a:p>
            <a:pPr lvl="1"/>
            <a:endParaRPr lang="en-US" altLang="zh-CN" sz="700"/>
          </a:p>
          <a:p>
            <a:pPr lvl="1"/>
            <a:endParaRPr lang="en-US" altLang="zh-CN" sz="700"/>
          </a:p>
          <a:p>
            <a:pPr lvl="1"/>
            <a:endParaRPr lang="en-US" altLang="zh-CN" sz="700"/>
          </a:p>
          <a:p>
            <a:pPr lvl="1"/>
            <a:endParaRPr lang="en-US" altLang="zh-CN" sz="700"/>
          </a:p>
          <a:p>
            <a:pPr lvl="1"/>
            <a:endParaRPr lang="zh-CN" altLang="en-US" sz="70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r>
              <a:rPr lang="en-US" altLang="zh-CN"/>
              <a:t>3.2.1 Redis</a:t>
            </a:r>
            <a:r>
              <a:rPr lang="zh-CN" altLang="en-US"/>
              <a:t>的安装</a:t>
            </a:r>
          </a:p>
        </p:txBody>
      </p:sp>
      <p:pic>
        <p:nvPicPr>
          <p:cNvPr id="6" name="图片 5" descr="graphic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75608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lnSpcReduction="10000"/>
          </a:bodyPr>
          <a:lstStyle/>
          <a:p>
            <a:pPr marL="109728"/>
            <a:r>
              <a:rPr lang="en-US" altLang="zh-CN"/>
              <a:t>ZSET</a:t>
            </a:r>
            <a:r>
              <a:rPr lang="zh-CN" altLang="en-US"/>
              <a:t>（</a:t>
            </a:r>
            <a:r>
              <a:rPr lang="en-US" altLang="zh-CN"/>
              <a:t>sorted set</a:t>
            </a:r>
            <a:r>
              <a:rPr lang="zh-CN" altLang="en-US"/>
              <a:t>：有序集合）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redis&gt; ZADD page_rank 10 google.com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 (integer) 1 </a:t>
            </a:r>
            <a:endParaRPr lang="en-US" altLang="zh-CN" i="1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redis&gt; ZADD page_rank 9 baidu.com 8 bing.com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(integer) 2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redis&gt; ZRANGE page_rank 0 -1 WITHSCORES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1) "bing.com"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2) "8"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3) "baidu.com"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4) "9" 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5) "google.com“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 6) "10"</a:t>
            </a:r>
          </a:p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190625"/>
            <a:ext cx="22574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3.2.3 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五大数据类型概述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其他</a:t>
            </a:r>
            <a:r>
              <a:rPr lang="en-US" altLang="zh-CN"/>
              <a:t>redis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zh-CN" altLang="en-US"/>
              <a:t>通用</a:t>
            </a:r>
            <a:r>
              <a:rPr lang="en-US" altLang="zh-CN"/>
              <a:t>key</a:t>
            </a:r>
            <a:r>
              <a:rPr lang="zh-CN" altLang="en-US"/>
              <a:t>的基本命令</a:t>
            </a:r>
            <a:endParaRPr lang="en-US" altLang="zh-CN"/>
          </a:p>
          <a:p>
            <a:pPr lvl="1"/>
            <a:r>
              <a:rPr lang="zh-CN" altLang="en-US"/>
              <a:t>运维的常用命令</a:t>
            </a:r>
            <a:endParaRPr lang="en-US" altLang="zh-CN"/>
          </a:p>
          <a:p>
            <a:pPr lvl="1"/>
            <a:r>
              <a:rPr lang="zh-CN" altLang="en-US"/>
              <a:t>事务命令</a:t>
            </a:r>
            <a:endParaRPr lang="en-US" altLang="zh-CN"/>
          </a:p>
          <a:p>
            <a:pPr lvl="1"/>
            <a:r>
              <a:rPr lang="zh-CN" altLang="en-US"/>
              <a:t>消息订阅命令</a:t>
            </a:r>
            <a:endParaRPr lang="en-US" altLang="zh-CN"/>
          </a:p>
          <a:p>
            <a:pPr lvl="1"/>
            <a:r>
              <a:rPr lang="zh-CN" altLang="en-US"/>
              <a:t>等等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中文的</a:t>
            </a:r>
            <a:r>
              <a:rPr lang="en-US" altLang="zh-CN"/>
              <a:t>redis</a:t>
            </a:r>
            <a:r>
              <a:rPr lang="zh-CN" altLang="en-US"/>
              <a:t>常用命令网站：</a:t>
            </a:r>
            <a:r>
              <a:rPr lang="en-US" altLang="zh-CN"/>
              <a:t>www.redis.net.cn/order</a:t>
            </a:r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3.2.3 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五大数据类型概述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812BDC-4196-49FA-D009-A069C281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4638"/>
            <a:ext cx="9144000" cy="563378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1"/>
            <a:ext cx="1835696" cy="68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0"/>
            <a:ext cx="14954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492896"/>
            <a:ext cx="1704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221088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0"/>
            <a:ext cx="13716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0"/>
            <a:ext cx="21526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9952" y="2780928"/>
            <a:ext cx="13335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  <a:p>
            <a:pPr lvl="1"/>
            <a:r>
              <a:rPr lang="en-US" altLang="zh-CN"/>
              <a:t>3.2.1 Redis</a:t>
            </a:r>
            <a:r>
              <a:rPr lang="zh-CN" altLang="en-US"/>
              <a:t>的安装</a:t>
            </a:r>
          </a:p>
          <a:p>
            <a:pPr lvl="1"/>
            <a:r>
              <a:rPr lang="en-US" altLang="zh-CN"/>
              <a:t>3.2.2 Redis</a:t>
            </a:r>
            <a:r>
              <a:rPr lang="zh-CN" altLang="en-US"/>
              <a:t>的启动与退出</a:t>
            </a:r>
          </a:p>
          <a:p>
            <a:pPr lvl="1"/>
            <a:r>
              <a:rPr lang="en-US" altLang="zh-CN"/>
              <a:t>3.2.3 </a:t>
            </a:r>
            <a:r>
              <a:rPr lang="zh-CN" altLang="en-US"/>
              <a:t>五大数据类型概述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r>
              <a:rPr lang="en-US" altLang="zh-CN"/>
              <a:t>	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下载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、下载安装包或者使用群内分享的安装包</a:t>
            </a:r>
            <a:endParaRPr lang="en-US" altLang="zh-CN"/>
          </a:p>
          <a:p>
            <a:pPr lvl="1"/>
            <a:r>
              <a:rPr lang="en-US" altLang="zh-CN" sz="1800"/>
              <a:t>	</a:t>
            </a:r>
            <a:r>
              <a:rPr lang="zh-CN" altLang="en-US" sz="1800"/>
              <a:t>官网下载：</a:t>
            </a:r>
            <a:r>
              <a:rPr lang="en-US" altLang="zh-CN" sz="1800">
                <a:hlinkClick r:id="rId2"/>
              </a:rPr>
              <a:t>https://redis.io</a:t>
            </a:r>
            <a:r>
              <a:rPr lang="en-US" altLang="zh-CN" sz="1800"/>
              <a:t>  </a:t>
            </a:r>
            <a:r>
              <a:rPr lang="zh-CN" altLang="en-US" sz="1800"/>
              <a:t>下载最新的压缩包</a:t>
            </a:r>
            <a:endParaRPr lang="en-US" altLang="zh-CN" sz="1800"/>
          </a:p>
          <a:p>
            <a:pPr lvl="1"/>
            <a:r>
              <a:rPr lang="en-US" altLang="zh-CN" sz="1800"/>
              <a:t>    redis-5.0.5.tar.gz</a:t>
            </a:r>
          </a:p>
          <a:p>
            <a:pPr lvl="1"/>
            <a:r>
              <a:rPr lang="zh-CN" altLang="en-US" sz="1800"/>
              <a:t>    将</a:t>
            </a:r>
            <a:r>
              <a:rPr lang="zh-CN" altLang="zh-CN" sz="1800"/>
              <a:t>下载后的</a:t>
            </a:r>
            <a:r>
              <a:rPr lang="en-US" altLang="zh-CN" sz="1800"/>
              <a:t>redis-5.0.5.tar.gz</a:t>
            </a:r>
            <a:r>
              <a:rPr lang="zh-CN" altLang="zh-CN" sz="1800"/>
              <a:t>文件，保存在</a:t>
            </a:r>
            <a:r>
              <a:rPr lang="zh-CN" altLang="en-US" sz="1800"/>
              <a:t>“</a:t>
            </a:r>
            <a:r>
              <a:rPr lang="en-US" altLang="zh-CN" sz="1800"/>
              <a:t>/home/hadoop/</a:t>
            </a:r>
            <a:r>
              <a:rPr lang="zh-CN" altLang="zh-CN" sz="1800"/>
              <a:t>下载</a:t>
            </a:r>
            <a:r>
              <a:rPr lang="en-US" altLang="zh-CN" sz="1800"/>
              <a:t>/</a:t>
            </a:r>
            <a:r>
              <a:rPr lang="zh-CN" altLang="en-US" sz="1800"/>
              <a:t>”</a:t>
            </a:r>
            <a:r>
              <a:rPr lang="zh-CN" altLang="zh-CN" sz="1800"/>
              <a:t>目录下</a:t>
            </a:r>
            <a:endParaRPr lang="en-US" altLang="zh-CN" sz="1800"/>
          </a:p>
          <a:p>
            <a:pPr lvl="1"/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如果在</a:t>
            </a:r>
            <a:r>
              <a:rPr lang="en-US" altLang="zh-CN"/>
              <a:t>windows</a:t>
            </a:r>
            <a:r>
              <a:rPr lang="zh-CN" altLang="en-US"/>
              <a:t>系统上下载了，可以使用</a:t>
            </a:r>
            <a:r>
              <a:rPr lang="en-US" altLang="zh-CN"/>
              <a:t>FileZilla</a:t>
            </a:r>
            <a:r>
              <a:rPr lang="zh-CN" altLang="en-US"/>
              <a:t>等</a:t>
            </a:r>
            <a:r>
              <a:rPr lang="en-US" altLang="zh-CN"/>
              <a:t>FTP</a:t>
            </a:r>
            <a:r>
              <a:rPr lang="zh-CN" altLang="en-US"/>
              <a:t>文件传输软件将压缩包传输到虚拟机的</a:t>
            </a:r>
            <a:r>
              <a:rPr lang="en-US" altLang="zh-CN"/>
              <a:t>linux</a:t>
            </a:r>
            <a:r>
              <a:rPr lang="zh-CN" altLang="en-US"/>
              <a:t>系统下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r>
              <a:rPr lang="en-US" altLang="zh-CN"/>
              <a:t>3.2.1 Redis</a:t>
            </a:r>
            <a:r>
              <a:rPr lang="zh-CN" altLang="en-US"/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030317-BF6F-4892-6147-EF4D4403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" y="692696"/>
            <a:ext cx="9144000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zh-CN"/>
              <a:t>打开一个终端，执行以下命令将</a:t>
            </a:r>
            <a:r>
              <a:rPr lang="en-US" altLang="zh-CN"/>
              <a:t>Redis</a:t>
            </a:r>
            <a:r>
              <a:rPr lang="zh-CN" altLang="zh-CN"/>
              <a:t>解压至</a:t>
            </a:r>
            <a:r>
              <a:rPr lang="en-US" altLang="zh-CN"/>
              <a:t>/usr/local/</a:t>
            </a:r>
            <a:r>
              <a:rPr lang="zh-CN" altLang="zh-CN"/>
              <a:t>目录下并重命名：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$cd ~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$sudo tar - zxvf ./</a:t>
            </a:r>
            <a:r>
              <a:rPr lang="zh-CN" altLang="zh-CN"/>
              <a:t>下载</a:t>
            </a:r>
            <a:r>
              <a:rPr lang="en-US" altLang="zh-CN"/>
              <a:t>/redis-5.0.5.tar.gz -C /usr/local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$cd /usr/local</a:t>
            </a:r>
            <a:endParaRPr lang="zh-CN" altLang="zh-CN"/>
          </a:p>
          <a:p>
            <a:pPr lvl="2">
              <a:buNone/>
            </a:pPr>
            <a:r>
              <a:rPr lang="en-US" altLang="zh-CN"/>
              <a:t>$sudo mv ./redis-5.0.5.tar.gz . /redis</a:t>
            </a:r>
          </a:p>
          <a:p>
            <a:pPr lvl="1"/>
            <a:endParaRPr lang="en-US" altLang="zh-CN"/>
          </a:p>
          <a:p>
            <a:pPr lvl="1"/>
            <a:r>
              <a:rPr lang="en-US" altLang="zh-CN" sz="1800"/>
              <a:t>tar</a:t>
            </a:r>
            <a:r>
              <a:rPr lang="zh-CN" altLang="en-US" sz="1800"/>
              <a:t>命令：打包压缩和解压缩</a:t>
            </a:r>
            <a:endParaRPr lang="en-US" altLang="zh-CN" sz="1800"/>
          </a:p>
          <a:p>
            <a:pPr lvl="1"/>
            <a:r>
              <a:rPr lang="zh-CN" altLang="en-US" sz="1800"/>
              <a:t>压缩：</a:t>
            </a:r>
            <a:r>
              <a:rPr lang="en-US" altLang="zh-CN" sz="1800"/>
              <a:t>tar -czvf </a:t>
            </a:r>
          </a:p>
          <a:p>
            <a:pPr lvl="1"/>
            <a:r>
              <a:rPr lang="en-US" altLang="zh-CN" sz="1800"/>
              <a:t>sudo</a:t>
            </a:r>
            <a:r>
              <a:rPr lang="zh-CN" altLang="en-US" sz="1800"/>
              <a:t>命令：使用超级用户权限执行命令，要输入密码</a:t>
            </a:r>
            <a:endParaRPr lang="en-US" altLang="zh-CN" sz="1800"/>
          </a:p>
          <a:p>
            <a:pPr lvl="1"/>
            <a:endParaRPr lang="zh-CN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3.2.1 Redis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800"/>
              <a:t>解压后文件如下图（可能会更多，版本不同）：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zh-CN" altLang="en-US" sz="1800"/>
              <a:t>看到里面的</a:t>
            </a:r>
            <a:r>
              <a:rPr lang="en-US" altLang="zh-CN" sz="1800"/>
              <a:t>makefile</a:t>
            </a:r>
            <a:r>
              <a:rPr lang="zh-CN" altLang="en-US" sz="1800"/>
              <a:t>文件，很明显接下来使用</a:t>
            </a:r>
            <a:r>
              <a:rPr lang="en-US" altLang="zh-CN" sz="1800"/>
              <a:t>make</a:t>
            </a:r>
            <a:r>
              <a:rPr lang="zh-CN" altLang="en-US" sz="1800"/>
              <a:t>命令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3</a:t>
            </a:r>
            <a:r>
              <a:rPr lang="zh-CN" altLang="en-US" sz="1800"/>
              <a:t>、</a:t>
            </a:r>
            <a:r>
              <a:rPr lang="en-US" altLang="zh-CN" sz="1800"/>
              <a:t>redis目录的权限赋予hadoop用户</a:t>
            </a:r>
            <a:r>
              <a:rPr lang="zh-CN" altLang="en-US" sz="1800"/>
              <a:t>（如果管理员用户不是</a:t>
            </a:r>
            <a:r>
              <a:rPr lang="en-US" altLang="zh-CN" sz="1800"/>
              <a:t>hadoop</a:t>
            </a:r>
            <a:r>
              <a:rPr lang="zh-CN" altLang="en-US" sz="1800"/>
              <a:t>这里需要修改成对应用户），命令如下</a:t>
            </a:r>
            <a:r>
              <a:rPr lang="en-US" altLang="zh-CN" sz="1800"/>
              <a:t>：</a:t>
            </a:r>
          </a:p>
          <a:p>
            <a:pPr lvl="2">
              <a:buNone/>
            </a:pPr>
            <a:r>
              <a:rPr lang="en-US" altLang="zh-CN"/>
              <a:t>	$sudo chown -R hadoop:hadoop . /redis</a:t>
            </a:r>
          </a:p>
          <a:p>
            <a:pPr lvl="2"/>
            <a:r>
              <a:rPr lang="en-US" altLang="zh-CN"/>
              <a:t>Chown</a:t>
            </a:r>
            <a:r>
              <a:rPr lang="zh-CN" altLang="en-US"/>
              <a:t>命令的作用为更改文件和文件夹拥有者：</a:t>
            </a:r>
            <a:r>
              <a:rPr lang="en-US" altLang="zh-CN"/>
              <a:t>-R</a:t>
            </a:r>
            <a:r>
              <a:rPr lang="zh-CN" altLang="en-US"/>
              <a:t>表示处理指定目录以及其子目录下的所有文件</a:t>
            </a:r>
            <a:endParaRPr lang="en-US" altLang="zh-CN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556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3.2.1 Redis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sz="1800"/>
              <a:t>4</a:t>
            </a:r>
            <a:r>
              <a:rPr lang="zh-CN" altLang="en-US" sz="1800"/>
              <a:t>、</a:t>
            </a:r>
            <a:r>
              <a:rPr lang="en-US" altLang="zh-CN" sz="1800"/>
              <a:t>接下来进入/usr/local/redis目录</a:t>
            </a:r>
            <a:r>
              <a:rPr lang="zh-CN" altLang="en-US" sz="1800"/>
              <a:t>（刚刚已经将目录改成了</a:t>
            </a:r>
            <a:r>
              <a:rPr lang="en-US" altLang="zh-CN" sz="1800"/>
              <a:t>redis</a:t>
            </a:r>
            <a:r>
              <a:rPr lang="zh-CN" altLang="en-US" sz="1800"/>
              <a:t>）</a:t>
            </a:r>
            <a:r>
              <a:rPr lang="en-US" altLang="zh-CN" sz="1800"/>
              <a:t>，输入以下命令编译Redis：</a:t>
            </a:r>
          </a:p>
          <a:p>
            <a:pPr lvl="2">
              <a:buNone/>
            </a:pPr>
            <a:r>
              <a:rPr lang="en-US" altLang="zh-CN"/>
              <a:t>    $sudo make</a:t>
            </a:r>
            <a:br>
              <a:rPr lang="en-US" altLang="zh-CN"/>
            </a:br>
            <a:r>
              <a:rPr lang="zh-CN" altLang="en-US"/>
              <a:t>同样，执行命令后可能会要求用户输入密码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r>
              <a:rPr lang="zh-CN" altLang="en-US"/>
              <a:t>这里可以看到，在</a:t>
            </a:r>
            <a:r>
              <a:rPr lang="en-US" altLang="zh-CN"/>
              <a:t>make</a:t>
            </a:r>
            <a:r>
              <a:rPr lang="zh-CN" altLang="en-US"/>
              <a:t>最后会提示说，运行</a:t>
            </a:r>
            <a:r>
              <a:rPr lang="en-US" altLang="zh-CN"/>
              <a:t>make test</a:t>
            </a:r>
            <a:r>
              <a:rPr lang="zh-CN" altLang="en-US"/>
              <a:t>进行测试，我们可以不用做</a:t>
            </a:r>
            <a:r>
              <a:rPr lang="en-US" altLang="zh-CN"/>
              <a:t>make test</a:t>
            </a:r>
            <a:r>
              <a:rPr lang="zh-CN" altLang="en-US"/>
              <a:t>，直接进行下一步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51719" y="2780928"/>
            <a:ext cx="481178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3.2.1 Redis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pPr lvl="1"/>
            <a:r>
              <a:rPr lang="zh-CN" altLang="en-US" sz="1800"/>
              <a:t>如果要做</a:t>
            </a:r>
            <a:r>
              <a:rPr lang="en-US" altLang="zh-CN" sz="1800"/>
              <a:t>make test</a:t>
            </a:r>
            <a:r>
              <a:rPr lang="zh-CN" altLang="en-US" sz="1800"/>
              <a:t>进行测试的话，则在命令行输入命令：</a:t>
            </a:r>
            <a:endParaRPr lang="en-US" altLang="zh-CN" sz="1800"/>
          </a:p>
          <a:p>
            <a:pPr lvl="2">
              <a:buNone/>
            </a:pPr>
            <a:r>
              <a:rPr lang="en-US" altLang="zh-CN"/>
              <a:t>$make test</a:t>
            </a:r>
          </a:p>
          <a:p>
            <a:pPr lvl="1"/>
            <a:r>
              <a:rPr lang="zh-CN" altLang="en-US" sz="1800"/>
              <a:t>此时可能会出现如下报错信息：</a:t>
            </a:r>
            <a:endParaRPr lang="en-US" altLang="zh-CN" sz="1800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zh-CN" altLang="en-US" sz="1800"/>
              <a:t>错误信息提示：要求</a:t>
            </a:r>
            <a:r>
              <a:rPr lang="en-US" altLang="zh-CN" sz="1800"/>
              <a:t>tcl 8.5</a:t>
            </a:r>
            <a:r>
              <a:rPr lang="zh-CN" altLang="en-US" sz="1800"/>
              <a:t>或者更高版本才能运行</a:t>
            </a:r>
            <a:endParaRPr lang="en-US" altLang="zh-CN" sz="1800"/>
          </a:p>
          <a:p>
            <a:pPr lvl="1"/>
            <a:r>
              <a:rPr lang="zh-CN" altLang="en-US" sz="1800"/>
              <a:t>如果使用的是</a:t>
            </a:r>
            <a:r>
              <a:rPr lang="en-US" altLang="zh-CN" sz="1800"/>
              <a:t>Ubuntu</a:t>
            </a:r>
            <a:r>
              <a:rPr lang="zh-CN" altLang="en-US" sz="1800"/>
              <a:t>系统输入如下命令（需要联网）：</a:t>
            </a:r>
            <a:endParaRPr lang="en-US" altLang="zh-CN" sz="1800"/>
          </a:p>
          <a:p>
            <a:pPr lvl="2">
              <a:buNone/>
            </a:pPr>
            <a:r>
              <a:rPr lang="en-US" altLang="zh-CN"/>
              <a:t>$ sudo apt install tcl</a:t>
            </a:r>
          </a:p>
          <a:p>
            <a:pPr lvl="1"/>
            <a:r>
              <a:rPr lang="zh-CN" altLang="en-US" sz="1800"/>
              <a:t>如果是</a:t>
            </a:r>
            <a:r>
              <a:rPr lang="en-US" altLang="zh-CN" sz="1800"/>
              <a:t>Redhat</a:t>
            </a:r>
            <a:r>
              <a:rPr lang="zh-CN" altLang="en-US" sz="1800"/>
              <a:t>、</a:t>
            </a:r>
            <a:r>
              <a:rPr lang="en-US" altLang="zh-CN" sz="1800"/>
              <a:t>Centos</a:t>
            </a:r>
            <a:r>
              <a:rPr lang="zh-CN" altLang="en-US" sz="1800"/>
              <a:t>则输入（需要联网）</a:t>
            </a:r>
            <a:endParaRPr lang="en-US" altLang="zh-CN" sz="1800"/>
          </a:p>
          <a:p>
            <a:pPr lvl="2">
              <a:buNone/>
            </a:pPr>
            <a:r>
              <a:rPr lang="en-US" altLang="zh-CN"/>
              <a:t>$yum install tcl</a:t>
            </a:r>
          </a:p>
          <a:p>
            <a:pPr lvl="1"/>
            <a:r>
              <a:rPr lang="zh-CN" altLang="en-US" sz="1800"/>
              <a:t>安装完成后再</a:t>
            </a:r>
            <a:r>
              <a:rPr lang="en-US" altLang="zh-CN" sz="1800"/>
              <a:t>make test</a:t>
            </a:r>
            <a:r>
              <a:rPr lang="zh-CN" altLang="en-US" sz="1800"/>
              <a:t>即可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667514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814724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3.2.1 Redis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2209</Words>
  <Application>Microsoft Office PowerPoint</Application>
  <PresentationFormat>全屏显示(4:3)</PresentationFormat>
  <Paragraphs>334</Paragraphs>
  <Slides>34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华文行楷</vt:lpstr>
      <vt:lpstr>华文中宋</vt:lpstr>
      <vt:lpstr>微软雅黑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3.2 Redis的安装、五大数据类型概述</vt:lpstr>
      <vt:lpstr>3.2 Redis的安装、五大数据类型概述</vt:lpstr>
      <vt:lpstr>3.2.1 Redis的安装</vt:lpstr>
      <vt:lpstr>3.2.1 Redis的安装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3.2.3 五大数据类型概述 </vt:lpstr>
      <vt:lpstr>3.2.3 五大数据类型概述 </vt:lpstr>
      <vt:lpstr>3.2.3 五大数据类型概述 </vt:lpstr>
      <vt:lpstr>3.2.3 五大数据类型概述 </vt:lpstr>
      <vt:lpstr>3.2.3 五大数据类型概述 </vt:lpstr>
      <vt:lpstr>3.2.3 五大数据类型概述 </vt:lpstr>
      <vt:lpstr>3.2.3 五大数据类型概述 </vt:lpstr>
      <vt:lpstr>PowerPoint 演示文稿</vt:lpstr>
      <vt:lpstr>PowerPoint 演示文稿</vt:lpstr>
      <vt:lpstr>总结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85</cp:revision>
  <dcterms:created xsi:type="dcterms:W3CDTF">2021-01-22T02:32:28Z</dcterms:created>
  <dcterms:modified xsi:type="dcterms:W3CDTF">2024-03-06T05:02:09Z</dcterms:modified>
</cp:coreProperties>
</file>