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86" r:id="rId13"/>
    <p:sldId id="284" r:id="rId14"/>
    <p:sldId id="281" r:id="rId15"/>
    <p:sldId id="266" r:id="rId16"/>
    <p:sldId id="283" r:id="rId17"/>
    <p:sldId id="267" r:id="rId18"/>
    <p:sldId id="268" r:id="rId19"/>
    <p:sldId id="273" r:id="rId20"/>
    <p:sldId id="270" r:id="rId21"/>
    <p:sldId id="271" r:id="rId22"/>
    <p:sldId id="289" r:id="rId23"/>
    <p:sldId id="290" r:id="rId24"/>
    <p:sldId id="272" r:id="rId25"/>
    <p:sldId id="274" r:id="rId26"/>
    <p:sldId id="275" r:id="rId27"/>
    <p:sldId id="276" r:id="rId28"/>
    <p:sldId id="277" r:id="rId29"/>
    <p:sldId id="279" r:id="rId30"/>
    <p:sldId id="278" r:id="rId31"/>
    <p:sldId id="287" r:id="rId32"/>
    <p:sldId id="288" r:id="rId33"/>
    <p:sldId id="28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60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CC5E1-6819-46FB-821E-8DF2963299F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9819-3ADD-423B-A55B-878796B3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09819-3ADD-423B-A55B-878796B3167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blab.xmu.edu.cn/blog/install-mysq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mysql.com/downloads/connector/j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/hiv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>
                <a:solidFill>
                  <a:srgbClr val="C00000"/>
                </a:solidFill>
              </a:rPr>
              <a:t>6.2 </a:t>
            </a:r>
            <a:r>
              <a:rPr lang="en-US" altLang="zh-CN" sz="4000" dirty="0">
                <a:solidFill>
                  <a:srgbClr val="C00000"/>
                </a:solidFill>
              </a:rPr>
              <a:t>Hive</a:t>
            </a:r>
            <a:r>
              <a:rPr lang="zh-CN" altLang="en-US" sz="4000" dirty="0">
                <a:solidFill>
                  <a:srgbClr val="C00000"/>
                </a:solidFill>
              </a:rPr>
              <a:t>的安装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0"/>
            <a:ext cx="4211960" cy="65973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&lt;?xml version="1.0" encoding="UTF-8" standalone="no"?&gt;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 &lt;?xml-</a:t>
            </a:r>
            <a:r>
              <a:rPr lang="en-US" altLang="zh-CN" sz="1300" dirty="0" err="1">
                <a:solidFill>
                  <a:schemeClr val="tx1"/>
                </a:solidFill>
              </a:rPr>
              <a:t>stylesheet</a:t>
            </a:r>
            <a:r>
              <a:rPr lang="en-US" altLang="zh-CN" sz="1300" dirty="0">
                <a:solidFill>
                  <a:schemeClr val="tx1"/>
                </a:solidFill>
              </a:rPr>
              <a:t> type="text/</a:t>
            </a:r>
            <a:r>
              <a:rPr lang="en-US" altLang="zh-CN" sz="1300" dirty="0" err="1">
                <a:solidFill>
                  <a:schemeClr val="tx1"/>
                </a:solidFill>
              </a:rPr>
              <a:t>xsl</a:t>
            </a:r>
            <a:r>
              <a:rPr lang="en-US" altLang="zh-CN" sz="1300" dirty="0">
                <a:solidFill>
                  <a:schemeClr val="tx1"/>
                </a:solidFill>
              </a:rPr>
              <a:t>" </a:t>
            </a:r>
            <a:r>
              <a:rPr lang="en-US" altLang="zh-CN" sz="1300" dirty="0" err="1">
                <a:solidFill>
                  <a:schemeClr val="tx1"/>
                </a:solidFill>
              </a:rPr>
              <a:t>href</a:t>
            </a:r>
            <a:r>
              <a:rPr lang="en-US" altLang="zh-CN" sz="1300" dirty="0">
                <a:solidFill>
                  <a:schemeClr val="tx1"/>
                </a:solidFill>
              </a:rPr>
              <a:t>="configuration.xsl"?&gt; 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&lt;configuration&gt;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 &lt;property&gt;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 &lt;name&gt;</a:t>
            </a:r>
            <a:r>
              <a:rPr lang="en-US" altLang="zh-CN" sz="1300" dirty="0" err="1">
                <a:solidFill>
                  <a:schemeClr val="tx1"/>
                </a:solidFill>
              </a:rPr>
              <a:t>javax.jdo.option.ConnectionURL</a:t>
            </a:r>
            <a:r>
              <a:rPr lang="en-US" altLang="zh-CN" sz="1300" dirty="0">
                <a:solidFill>
                  <a:schemeClr val="tx1"/>
                </a:solidFill>
              </a:rPr>
              <a:t>&lt;/name&gt; 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&lt;value&gt;</a:t>
            </a:r>
            <a:r>
              <a:rPr lang="en-US" altLang="zh-CN" sz="1300" dirty="0" err="1">
                <a:solidFill>
                  <a:schemeClr val="tx1"/>
                </a:solidFill>
              </a:rPr>
              <a:t>jdbc:mysql</a:t>
            </a:r>
            <a:r>
              <a:rPr lang="en-US" altLang="zh-CN" sz="1300" dirty="0">
                <a:solidFill>
                  <a:schemeClr val="tx1"/>
                </a:solidFill>
              </a:rPr>
              <a:t>://localhost:3306/</a:t>
            </a:r>
            <a:r>
              <a:rPr lang="en-US" altLang="zh-CN" sz="1300" dirty="0" err="1">
                <a:solidFill>
                  <a:schemeClr val="tx1"/>
                </a:solidFill>
              </a:rPr>
              <a:t>hive?createDatabaseIfNotExist</a:t>
            </a:r>
            <a:r>
              <a:rPr lang="en-US" altLang="zh-CN" sz="1300" dirty="0">
                <a:solidFill>
                  <a:schemeClr val="tx1"/>
                </a:solidFill>
              </a:rPr>
              <a:t>=true&lt;/value&gt; 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&lt;description&gt;JDBC connect string for a JDBC </a:t>
            </a:r>
            <a:r>
              <a:rPr lang="en-US" altLang="zh-CN" sz="1300" dirty="0" err="1">
                <a:solidFill>
                  <a:schemeClr val="tx1"/>
                </a:solidFill>
              </a:rPr>
              <a:t>metastore</a:t>
            </a:r>
            <a:r>
              <a:rPr lang="en-US" altLang="zh-CN" sz="1300" dirty="0">
                <a:solidFill>
                  <a:schemeClr val="tx1"/>
                </a:solidFill>
              </a:rPr>
              <a:t>&lt;/description&gt; 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&lt;/property&gt; 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&lt;property&gt; 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&lt;name&gt;</a:t>
            </a:r>
            <a:r>
              <a:rPr lang="en-US" altLang="zh-CN" sz="1300" dirty="0" err="1">
                <a:solidFill>
                  <a:schemeClr val="tx1"/>
                </a:solidFill>
              </a:rPr>
              <a:t>javax.jdo.option.ConnectionDriverName</a:t>
            </a:r>
            <a:r>
              <a:rPr lang="en-US" altLang="zh-CN" sz="1300" dirty="0">
                <a:solidFill>
                  <a:schemeClr val="tx1"/>
                </a:solidFill>
              </a:rPr>
              <a:t>&lt;/name&gt; 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&lt;value&gt;</a:t>
            </a:r>
            <a:r>
              <a:rPr lang="en-US" altLang="zh-CN" sz="1300" dirty="0" err="1">
                <a:solidFill>
                  <a:schemeClr val="tx1"/>
                </a:solidFill>
              </a:rPr>
              <a:t>com.mysql.jdbc.Driver</a:t>
            </a:r>
            <a:r>
              <a:rPr lang="en-US" altLang="zh-CN" sz="1300" dirty="0">
                <a:solidFill>
                  <a:schemeClr val="tx1"/>
                </a:solidFill>
              </a:rPr>
              <a:t>&lt;/value&gt; 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&lt;description&gt;Driver class name for a JDBC </a:t>
            </a:r>
            <a:r>
              <a:rPr lang="en-US" altLang="zh-CN" sz="1300" dirty="0" err="1">
                <a:solidFill>
                  <a:schemeClr val="tx1"/>
                </a:solidFill>
              </a:rPr>
              <a:t>metastore</a:t>
            </a:r>
            <a:r>
              <a:rPr lang="en-US" altLang="zh-CN" sz="1300" dirty="0">
                <a:solidFill>
                  <a:schemeClr val="tx1"/>
                </a:solidFill>
              </a:rPr>
              <a:t>&lt;/description&gt; </a:t>
            </a:r>
          </a:p>
          <a:p>
            <a:pPr>
              <a:buNone/>
            </a:pPr>
            <a:r>
              <a:rPr lang="en-US" altLang="zh-CN" sz="1300" dirty="0">
                <a:solidFill>
                  <a:schemeClr val="tx1"/>
                </a:solidFill>
              </a:rPr>
              <a:t>&lt;/property&gt; 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572000" y="0"/>
            <a:ext cx="4211960" cy="6597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&lt;property&gt; </a:t>
            </a:r>
          </a:p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&lt;name&gt;</a:t>
            </a:r>
            <a:r>
              <a:rPr lang="en-US" altLang="zh-CN" sz="130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javax.jdo.option.ConnectionUserName</a:t>
            </a: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&lt;/name&gt; </a:t>
            </a:r>
          </a:p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&lt;value&gt;hive&lt;/value&gt; </a:t>
            </a:r>
          </a:p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&lt;description&gt;username to use against </a:t>
            </a:r>
            <a:r>
              <a:rPr lang="en-US" altLang="zh-CN" sz="130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metastore</a:t>
            </a: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database&lt;/description&gt;</a:t>
            </a:r>
          </a:p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&lt;/property&gt; </a:t>
            </a:r>
          </a:p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&lt;property&gt; &lt;name&gt;</a:t>
            </a:r>
            <a:r>
              <a:rPr lang="en-US" altLang="zh-CN" sz="130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javax.jdo.option.ConnectionPassword</a:t>
            </a: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&lt;/name&gt; </a:t>
            </a:r>
          </a:p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&lt;value&gt;hive&lt;/value&gt; </a:t>
            </a:r>
          </a:p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&lt;description&gt;password to use against </a:t>
            </a:r>
            <a:r>
              <a:rPr lang="en-US" altLang="zh-CN" sz="1300" dirty="0" err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metastore</a:t>
            </a: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database&lt;/description&gt; </a:t>
            </a:r>
          </a:p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&lt;/property&gt; </a:t>
            </a:r>
          </a:p>
          <a:p>
            <a:pPr marL="365760" lvl="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3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&lt;/configuration&gt;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zh-CN" altLang="en-US"/>
              <a:t>添加的四个配置含义</a:t>
            </a:r>
            <a:endParaRPr lang="en-US" altLang="zh-CN"/>
          </a:p>
          <a:p>
            <a:pPr lvl="1"/>
            <a:r>
              <a:rPr lang="en-US" altLang="zh-CN" sz="1600"/>
              <a:t>javax.jdo.option.ConnectionURL                    </a:t>
            </a:r>
            <a:r>
              <a:rPr lang="zh-CN" altLang="en-US" sz="1600"/>
              <a:t>表示元数据存储方式及位置</a:t>
            </a:r>
            <a:endParaRPr lang="en-US" altLang="zh-CN" sz="1600"/>
          </a:p>
          <a:p>
            <a:pPr lvl="1"/>
            <a:r>
              <a:rPr lang="en-US" altLang="zh-CN" sz="1600"/>
              <a:t>javax.jdo.option.ConnectionDriverName         MySQL</a:t>
            </a:r>
            <a:r>
              <a:rPr lang="zh-CN" altLang="en-US" sz="1600"/>
              <a:t>的</a:t>
            </a:r>
            <a:r>
              <a:rPr lang="en-US" altLang="zh-CN" sz="1600"/>
              <a:t>JDBC driver</a:t>
            </a:r>
            <a:r>
              <a:rPr lang="zh-CN" altLang="en-US" sz="1600"/>
              <a:t>的名字</a:t>
            </a:r>
            <a:endParaRPr lang="en-US" altLang="zh-CN" sz="1600"/>
          </a:p>
          <a:p>
            <a:pPr marL="365125" indent="-6350">
              <a:buNone/>
            </a:pPr>
            <a:r>
              <a:rPr lang="en-US" altLang="zh-CN" sz="1600">
                <a:solidFill>
                  <a:schemeClr val="tx1"/>
                </a:solidFill>
              </a:rPr>
              <a:t>javax.jdo.option.ConnectionUserName            </a:t>
            </a:r>
            <a:r>
              <a:rPr lang="zh-CN" altLang="en-US" sz="1600">
                <a:solidFill>
                  <a:schemeClr val="tx1"/>
                </a:solidFill>
              </a:rPr>
              <a:t>连接</a:t>
            </a:r>
            <a:r>
              <a:rPr lang="en-US" altLang="zh-CN" sz="1600">
                <a:solidFill>
                  <a:schemeClr val="tx1"/>
                </a:solidFill>
              </a:rPr>
              <a:t>MySQL</a:t>
            </a:r>
            <a:r>
              <a:rPr lang="zh-CN" altLang="en-US" sz="1600">
                <a:solidFill>
                  <a:schemeClr val="tx1"/>
                </a:solidFill>
              </a:rPr>
              <a:t>使用的用户名</a:t>
            </a:r>
            <a:endParaRPr lang="en-US" altLang="zh-CN" sz="1600">
              <a:solidFill>
                <a:schemeClr val="tx1"/>
              </a:solidFill>
            </a:endParaRPr>
          </a:p>
          <a:p>
            <a:pPr marL="365125" indent="-6350">
              <a:buNone/>
            </a:pPr>
            <a:r>
              <a:rPr lang="en-US" altLang="zh-CN" sz="1600">
                <a:solidFill>
                  <a:schemeClr val="tx1"/>
                </a:solidFill>
              </a:rPr>
              <a:t>javax.jdo.option.ConnectionPassword              </a:t>
            </a:r>
            <a:r>
              <a:rPr lang="zh-CN" altLang="en-US" sz="1600">
                <a:solidFill>
                  <a:schemeClr val="tx1"/>
                </a:solidFill>
              </a:rPr>
              <a:t>连接</a:t>
            </a:r>
            <a:r>
              <a:rPr lang="en-US" altLang="zh-CN" sz="1600">
                <a:solidFill>
                  <a:schemeClr val="tx1"/>
                </a:solidFill>
              </a:rPr>
              <a:t>MySQL</a:t>
            </a:r>
            <a:r>
              <a:rPr lang="zh-CN" altLang="en-US" sz="1600">
                <a:solidFill>
                  <a:schemeClr val="tx1"/>
                </a:solidFill>
              </a:rPr>
              <a:t>使用的密码</a:t>
            </a:r>
            <a:endParaRPr lang="en-US" altLang="zh-CN" sz="1600">
              <a:solidFill>
                <a:schemeClr val="tx1"/>
              </a:solidFill>
            </a:endParaRPr>
          </a:p>
          <a:p>
            <a:pPr marL="365125" indent="-6350">
              <a:buNone/>
            </a:pPr>
            <a:r>
              <a:rPr lang="zh-CN" altLang="en-US" sz="1600">
                <a:solidFill>
                  <a:schemeClr val="tx1"/>
                </a:solidFill>
              </a:rPr>
              <a:t>以上两项均设置为“</a:t>
            </a:r>
            <a:r>
              <a:rPr lang="en-US" altLang="zh-CN" sz="1600">
                <a:solidFill>
                  <a:schemeClr val="tx1"/>
                </a:solidFill>
              </a:rPr>
              <a:t>hive</a:t>
            </a:r>
            <a:r>
              <a:rPr lang="zh-CN" altLang="en-US" sz="1600">
                <a:solidFill>
                  <a:schemeClr val="tx1"/>
                </a:solidFill>
              </a:rPr>
              <a:t>”</a:t>
            </a:r>
            <a:endParaRPr lang="en-US" altLang="zh-CN" sz="1600">
              <a:solidFill>
                <a:schemeClr val="tx1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6.2 </a:t>
            </a:r>
            <a:r>
              <a:rPr lang="en-US" altLang="zh-CN" dirty="0">
                <a:effectLst/>
              </a:rPr>
              <a:t>Hive</a:t>
            </a:r>
            <a:r>
              <a:rPr lang="zh-CN" altLang="zh-CN" dirty="0">
                <a:effectLst/>
              </a:rPr>
              <a:t>的安装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728" y="4221291"/>
            <a:ext cx="8888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altLang="zh-CN"/>
              <a:t>HIVE</a:t>
            </a:r>
            <a:r>
              <a:rPr lang="zh-CN" altLang="en-US"/>
              <a:t>的元数据存储</a:t>
            </a:r>
            <a:endParaRPr lang="en-US" altLang="zh-CN"/>
          </a:p>
          <a:p>
            <a:pPr lvl="1"/>
            <a:r>
              <a:rPr lang="zh-CN" altLang="en-US"/>
              <a:t>进入</a:t>
            </a:r>
            <a:r>
              <a:rPr lang="en-US" altLang="zh-CN"/>
              <a:t>HIVE</a:t>
            </a:r>
            <a:r>
              <a:rPr lang="zh-CN" altLang="en-US"/>
              <a:t>的安装目录，</a:t>
            </a:r>
            <a:r>
              <a:rPr lang="en-US" altLang="zh-CN"/>
              <a:t>/usr/local/hive</a:t>
            </a:r>
            <a:r>
              <a:rPr lang="zh-CN" altLang="en-US"/>
              <a:t>下，查看里面的文件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可以看到里面有个</a:t>
            </a:r>
            <a:r>
              <a:rPr lang="en-US" altLang="zh-CN"/>
              <a:t>derby.log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zh-CN" altLang="en-US"/>
              <a:t>实际上</a:t>
            </a:r>
            <a:r>
              <a:rPr lang="en-US" altLang="zh-CN"/>
              <a:t>HIVE</a:t>
            </a:r>
            <a:r>
              <a:rPr lang="zh-CN" altLang="en-US"/>
              <a:t>的元数据是存储在</a:t>
            </a:r>
            <a:r>
              <a:rPr lang="en-US" altLang="zh-CN"/>
              <a:t>derby</a:t>
            </a:r>
            <a:r>
              <a:rPr lang="zh-CN" altLang="en-US"/>
              <a:t>数据库中的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77886"/>
            <a:ext cx="8332787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>
            <a:normAutofit/>
          </a:bodyPr>
          <a:lstStyle/>
          <a:p>
            <a:r>
              <a:rPr lang="en-US" altLang="zh-CN"/>
              <a:t>6.2.2 </a:t>
            </a:r>
            <a:r>
              <a:rPr lang="zh-CN" altLang="en-US" dirty="0"/>
              <a:t>配置</a:t>
            </a:r>
            <a:r>
              <a:rPr lang="en-US" altLang="zh-CN" dirty="0"/>
              <a:t>Hive</a:t>
            </a:r>
            <a:r>
              <a:rPr lang="zh-CN" altLang="en-US" dirty="0"/>
              <a:t>元数据存储为</a:t>
            </a:r>
            <a:r>
              <a:rPr lang="en-US" altLang="zh-CN" dirty="0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Derby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en-US" altLang="zh-CN" dirty="0"/>
              <a:t>HIVE</a:t>
            </a:r>
            <a:r>
              <a:rPr lang="zh-CN" altLang="en-US" dirty="0"/>
              <a:t>默认采用</a:t>
            </a:r>
            <a:r>
              <a:rPr lang="en-US" altLang="zh-CN" dirty="0"/>
              <a:t>Hive</a:t>
            </a:r>
            <a:r>
              <a:rPr lang="zh-CN" altLang="zh-CN" dirty="0"/>
              <a:t>自带的</a:t>
            </a:r>
            <a:r>
              <a:rPr lang="en-US" altLang="zh-CN" dirty="0"/>
              <a:t>derby</a:t>
            </a:r>
            <a:r>
              <a:rPr lang="zh-CN" altLang="zh-CN" dirty="0"/>
              <a:t>来存储元数据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>
            <a:normAutofit/>
          </a:bodyPr>
          <a:lstStyle/>
          <a:p>
            <a:r>
              <a:rPr lang="en-US" altLang="zh-CN"/>
              <a:t>6.2.2 </a:t>
            </a:r>
            <a:r>
              <a:rPr lang="zh-CN" altLang="en-US" dirty="0"/>
              <a:t>配置</a:t>
            </a:r>
            <a:r>
              <a:rPr lang="en-US" altLang="zh-CN" dirty="0"/>
              <a:t>Hive</a:t>
            </a:r>
            <a:r>
              <a:rPr lang="zh-CN" altLang="en-US" dirty="0"/>
              <a:t>元数据存储为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852936"/>
            <a:ext cx="7732713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616624"/>
          </a:xfrm>
        </p:spPr>
        <p:txBody>
          <a:bodyPr>
            <a:normAutofit/>
          </a:bodyPr>
          <a:lstStyle/>
          <a:p>
            <a:r>
              <a:rPr lang="en-US" altLang="zh-CN" dirty="0"/>
              <a:t>Derby</a:t>
            </a:r>
            <a:r>
              <a:rPr lang="zh-CN" altLang="zh-CN" dirty="0"/>
              <a:t>来储元数据</a:t>
            </a:r>
            <a:r>
              <a:rPr lang="zh-CN" altLang="en-US" dirty="0"/>
              <a:t>的缺陷</a:t>
            </a:r>
            <a:endParaRPr lang="en-US" altLang="zh-CN" dirty="0"/>
          </a:p>
          <a:p>
            <a:pPr lvl="1"/>
            <a:r>
              <a:rPr lang="en-US" altLang="zh-CN" sz="1800" dirty="0"/>
              <a:t>HIVE</a:t>
            </a:r>
            <a:r>
              <a:rPr lang="zh-CN" altLang="en-US" sz="1800" dirty="0"/>
              <a:t>默认采用</a:t>
            </a:r>
            <a:r>
              <a:rPr lang="en-US" altLang="zh-CN" sz="1800" dirty="0"/>
              <a:t>Hive</a:t>
            </a:r>
            <a:r>
              <a:rPr lang="zh-CN" altLang="zh-CN" sz="1800" dirty="0"/>
              <a:t>自带的</a:t>
            </a:r>
            <a:r>
              <a:rPr lang="en-US" altLang="zh-CN" sz="1800" dirty="0"/>
              <a:t>derby</a:t>
            </a:r>
            <a:r>
              <a:rPr lang="zh-CN" altLang="zh-CN" sz="1800" dirty="0"/>
              <a:t>来存储元数据</a:t>
            </a:r>
            <a:endParaRPr lang="en-US" altLang="zh-CN" sz="1800" dirty="0"/>
          </a:p>
          <a:p>
            <a:pPr lvl="1"/>
            <a:r>
              <a:rPr lang="zh-CN" altLang="en-US" sz="1800" dirty="0"/>
              <a:t>打开终端</a:t>
            </a:r>
            <a:r>
              <a:rPr lang="en-US" altLang="zh-CN" sz="1800" dirty="0"/>
              <a:t>1</a:t>
            </a:r>
            <a:r>
              <a:rPr lang="zh-CN" altLang="en-US" sz="1800" dirty="0"/>
              <a:t>输入命令：</a:t>
            </a:r>
            <a:endParaRPr lang="en-US" altLang="zh-CN" sz="1800" dirty="0"/>
          </a:p>
          <a:p>
            <a:pPr lvl="2"/>
            <a:r>
              <a:rPr lang="en-US" altLang="zh-CN" sz="1400" dirty="0"/>
              <a:t>cd /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/local/hive/bin</a:t>
            </a:r>
          </a:p>
          <a:p>
            <a:pPr lvl="2"/>
            <a:r>
              <a:rPr lang="en-US" altLang="zh-CN" sz="1400" dirty="0"/>
              <a:t>hive</a:t>
            </a:r>
          </a:p>
          <a:p>
            <a:pPr lvl="1"/>
            <a:r>
              <a:rPr lang="zh-CN" altLang="en-US" sz="1800" dirty="0"/>
              <a:t>等待进入</a:t>
            </a:r>
            <a:r>
              <a:rPr lang="en-US" altLang="zh-CN" sz="1800" dirty="0"/>
              <a:t>hive</a:t>
            </a:r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打开另一个终端，输入上述命令，也尝试进入</a:t>
            </a:r>
            <a:r>
              <a:rPr lang="en-US" altLang="zh-CN" sz="1800" dirty="0"/>
              <a:t>hive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发现报错，提示：已经有一个实例启动了</a:t>
            </a:r>
            <a:endParaRPr lang="en-US" altLang="zh-CN" sz="18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834" y="4005064"/>
            <a:ext cx="4499734" cy="56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198" y="5085184"/>
            <a:ext cx="7841974" cy="67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198" y="5934133"/>
            <a:ext cx="8282881" cy="12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>
            <a:normAutofit/>
          </a:bodyPr>
          <a:lstStyle/>
          <a:p>
            <a:r>
              <a:rPr lang="en-US" altLang="zh-CN"/>
              <a:t>6.2.2 </a:t>
            </a:r>
            <a:r>
              <a:rPr lang="zh-CN" altLang="en-US" dirty="0"/>
              <a:t>配置</a:t>
            </a:r>
            <a:r>
              <a:rPr lang="en-US" altLang="zh-CN" dirty="0"/>
              <a:t>Hive</a:t>
            </a:r>
            <a:r>
              <a:rPr lang="zh-CN" altLang="en-US" dirty="0"/>
              <a:t>元数据存储为</a:t>
            </a:r>
            <a:r>
              <a:rPr lang="en-US" altLang="zh-CN" dirty="0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HIVE</a:t>
            </a:r>
            <a:r>
              <a:rPr lang="zh-CN" altLang="en-US"/>
              <a:t>默认采用</a:t>
            </a:r>
            <a:r>
              <a:rPr lang="en-US" altLang="zh-CN"/>
              <a:t>Hive</a:t>
            </a:r>
            <a:r>
              <a:rPr lang="zh-CN" altLang="zh-CN"/>
              <a:t>自带的</a:t>
            </a:r>
            <a:r>
              <a:rPr lang="en-US" altLang="zh-CN"/>
              <a:t>derby</a:t>
            </a:r>
            <a:r>
              <a:rPr lang="zh-CN" altLang="zh-CN"/>
              <a:t>来存储元数据</a:t>
            </a:r>
            <a:endParaRPr lang="en-US" altLang="zh-CN"/>
          </a:p>
          <a:p>
            <a:pPr lvl="1"/>
            <a:r>
              <a:rPr lang="zh-CN" altLang="zh-CN"/>
              <a:t>缺点：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Derby</a:t>
            </a:r>
            <a:r>
              <a:rPr lang="zh-CN" altLang="zh-CN"/>
              <a:t>存储使用文件存储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en-US" altLang="zh-CN"/>
              <a:t>	</a:t>
            </a:r>
            <a:r>
              <a:rPr lang="zh-CN" altLang="zh-CN"/>
              <a:t>同一时间只能启动一个数据库实例</a:t>
            </a:r>
            <a:r>
              <a:rPr lang="zh-CN" altLang="en-US"/>
              <a:t>，实际应用中不可能只开一个实例，一张表可能有多个人分析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zh-CN"/>
              <a:t>安全性不高</a:t>
            </a:r>
            <a:r>
              <a:rPr lang="zh-CN" altLang="en-US"/>
              <a:t>，一旦文件出问题，元数据丢失，表等结构都丢失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>
            <a:normAutofit/>
          </a:bodyPr>
          <a:lstStyle/>
          <a:p>
            <a:r>
              <a:rPr lang="en-US" altLang="zh-CN"/>
              <a:t>6.2.2 </a:t>
            </a:r>
            <a:r>
              <a:rPr lang="zh-CN" altLang="en-US" dirty="0"/>
              <a:t>配置</a:t>
            </a:r>
            <a:r>
              <a:rPr lang="en-US" altLang="zh-CN" dirty="0"/>
              <a:t>Hive</a:t>
            </a:r>
            <a:r>
              <a:rPr lang="zh-CN" altLang="en-US" dirty="0"/>
              <a:t>元数据存储为</a:t>
            </a:r>
            <a:r>
              <a:rPr lang="en-US" altLang="zh-CN" dirty="0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</a:t>
            </a:r>
            <a:r>
              <a:rPr lang="en-US" altLang="zh-CN"/>
              <a:t>HIVE</a:t>
            </a:r>
            <a:r>
              <a:rPr lang="zh-CN" altLang="en-US"/>
              <a:t>所支持的元数据存放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zh-CN" altLang="en-US"/>
              <a:t>我们采用</a:t>
            </a:r>
            <a:r>
              <a:rPr lang="en-US" altLang="zh-CN"/>
              <a:t>MySQL</a:t>
            </a:r>
            <a:r>
              <a:rPr lang="zh-CN" altLang="zh-CN"/>
              <a:t>存储</a:t>
            </a:r>
            <a:r>
              <a:rPr lang="en-US" altLang="zh-CN"/>
              <a:t>metastore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653256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>
            <a:normAutofit/>
          </a:bodyPr>
          <a:lstStyle/>
          <a:p>
            <a:r>
              <a:rPr lang="en-US" altLang="zh-CN"/>
              <a:t>6.2.2 </a:t>
            </a:r>
            <a:r>
              <a:rPr lang="zh-CN" altLang="en-US" dirty="0"/>
              <a:t>配置</a:t>
            </a:r>
            <a:r>
              <a:rPr lang="en-US" altLang="zh-CN" dirty="0"/>
              <a:t>Hive</a:t>
            </a:r>
            <a:r>
              <a:rPr lang="zh-CN" altLang="en-US" dirty="0"/>
              <a:t>元数据存储为</a:t>
            </a:r>
            <a:r>
              <a:rPr lang="en-US" altLang="zh-CN" dirty="0"/>
              <a:t>MySQL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1</a:t>
            </a:r>
            <a:r>
              <a:rPr lang="zh-CN" altLang="en-US" dirty="0"/>
              <a:t>、安装</a:t>
            </a:r>
            <a:r>
              <a:rPr lang="en-US" altLang="zh-CN" dirty="0"/>
              <a:t>MySQL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使用以下命令即可进行</a:t>
            </a:r>
            <a:r>
              <a:rPr lang="en-US" altLang="zh-CN" dirty="0" err="1"/>
              <a:t>mysql</a:t>
            </a:r>
            <a:r>
              <a:rPr lang="zh-CN" altLang="en-US" dirty="0"/>
              <a:t>安装，注意安装前先更新一下软件源以获得最新版本：</a:t>
            </a:r>
            <a:endParaRPr lang="en-US" altLang="zh-CN" dirty="0"/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apt-get update #</a:t>
            </a:r>
            <a:r>
              <a:rPr lang="zh-CN" altLang="en-US" dirty="0"/>
              <a:t>更新软件源</a:t>
            </a:r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mysql</a:t>
            </a:r>
            <a:r>
              <a:rPr lang="en-US" altLang="zh-CN" dirty="0"/>
              <a:t>-server #</a:t>
            </a:r>
            <a:r>
              <a:rPr lang="zh-CN" altLang="en-US" dirty="0"/>
              <a:t>安装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启动和关闭</a:t>
            </a:r>
            <a:r>
              <a:rPr lang="en-US" altLang="zh-CN" dirty="0" err="1"/>
              <a:t>mysql</a:t>
            </a:r>
            <a:r>
              <a:rPr lang="zh-CN" altLang="en-US" dirty="0"/>
              <a:t>服务器：</a:t>
            </a:r>
          </a:p>
          <a:p>
            <a:pPr lvl="2"/>
            <a:r>
              <a:rPr lang="en-US" altLang="zh-CN" dirty="0"/>
              <a:t>service </a:t>
            </a:r>
            <a:r>
              <a:rPr lang="en-US" altLang="zh-CN" dirty="0" err="1"/>
              <a:t>mysql</a:t>
            </a:r>
            <a:r>
              <a:rPr lang="en-US" altLang="zh-CN" dirty="0"/>
              <a:t> start</a:t>
            </a:r>
          </a:p>
          <a:p>
            <a:pPr lvl="2"/>
            <a:r>
              <a:rPr lang="en-US" altLang="zh-CN" dirty="0"/>
              <a:t>service </a:t>
            </a:r>
            <a:r>
              <a:rPr lang="en-US" altLang="zh-CN" dirty="0" err="1"/>
              <a:t>mysql</a:t>
            </a:r>
            <a:r>
              <a:rPr lang="en-US" altLang="zh-CN" dirty="0"/>
              <a:t> stop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确认是否启动成功，</a:t>
            </a:r>
            <a:r>
              <a:rPr lang="en-US" altLang="zh-CN" dirty="0" err="1"/>
              <a:t>mysql</a:t>
            </a:r>
            <a:r>
              <a:rPr lang="zh-CN" altLang="en-US" dirty="0"/>
              <a:t>节点处于</a:t>
            </a:r>
            <a:r>
              <a:rPr lang="en-US" altLang="zh-CN" dirty="0"/>
              <a:t>LISTEN</a:t>
            </a:r>
            <a:r>
              <a:rPr lang="zh-CN" altLang="en-US" dirty="0"/>
              <a:t>状态表示启动成功：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netstat</a:t>
            </a:r>
            <a:r>
              <a:rPr lang="en-US" altLang="zh-CN" dirty="0"/>
              <a:t> -tap | 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MySQL</a:t>
            </a:r>
            <a:r>
              <a:rPr lang="zh-CN" altLang="en-US" dirty="0"/>
              <a:t>默认显示中文存在乱码的问题：</a:t>
            </a:r>
            <a:endParaRPr lang="en-US" altLang="zh-CN" dirty="0"/>
          </a:p>
          <a:p>
            <a:pPr lvl="1"/>
            <a:r>
              <a:rPr lang="en-US" altLang="zh-CN" dirty="0"/>
              <a:t>a.</a:t>
            </a:r>
            <a:r>
              <a:rPr lang="zh-CN" altLang="en-US" dirty="0"/>
              <a:t>编辑配置文件</a:t>
            </a:r>
            <a:r>
              <a:rPr lang="en-US" altLang="zh-CN" dirty="0"/>
              <a:t>: </a:t>
            </a:r>
            <a:r>
              <a:rPr lang="en-US" altLang="zh-CN" dirty="0" err="1"/>
              <a:t>sudo</a:t>
            </a:r>
            <a:r>
              <a:rPr lang="en-US" altLang="zh-CN" dirty="0"/>
              <a:t> vi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mysql</a:t>
            </a:r>
            <a:r>
              <a:rPr lang="en-US" altLang="zh-CN" dirty="0"/>
              <a:t>/</a:t>
            </a:r>
            <a:r>
              <a:rPr lang="en-US" altLang="zh-CN" dirty="0" err="1"/>
              <a:t>mysql.conf.d</a:t>
            </a:r>
            <a:r>
              <a:rPr lang="en-US" altLang="zh-CN" dirty="0"/>
              <a:t>/</a:t>
            </a:r>
            <a:r>
              <a:rPr lang="en-US" altLang="zh-CN" dirty="0" err="1"/>
              <a:t>mysqld.cnf</a:t>
            </a:r>
            <a:endParaRPr lang="en-US" altLang="zh-CN" dirty="0"/>
          </a:p>
          <a:p>
            <a:pPr lvl="1"/>
            <a:r>
              <a:rPr lang="en-US" altLang="zh-CN" dirty="0"/>
              <a:t>b.</a:t>
            </a:r>
            <a:r>
              <a:rPr lang="zh-CN" altLang="en-US" dirty="0"/>
              <a:t>在</a:t>
            </a:r>
            <a:r>
              <a:rPr lang="en-US" altLang="zh-CN" dirty="0"/>
              <a:t>[</a:t>
            </a:r>
            <a:r>
              <a:rPr lang="en-US" altLang="zh-CN" dirty="0" err="1"/>
              <a:t>mysqld</a:t>
            </a:r>
            <a:r>
              <a:rPr lang="en-US" altLang="zh-CN" dirty="0"/>
              <a:t>]</a:t>
            </a:r>
            <a:r>
              <a:rPr lang="zh-CN" altLang="en-US" dirty="0"/>
              <a:t>下添加一行</a:t>
            </a:r>
            <a:r>
              <a:rPr lang="en-US" altLang="zh-CN" dirty="0" err="1"/>
              <a:t>character_set_server</a:t>
            </a:r>
            <a:r>
              <a:rPr lang="en-US" altLang="zh-CN" dirty="0"/>
              <a:t>=utf8</a:t>
            </a:r>
          </a:p>
          <a:p>
            <a:pPr lvl="1"/>
            <a:r>
              <a:rPr lang="en-US" altLang="zh-CN" dirty="0"/>
              <a:t>c. </a:t>
            </a:r>
            <a:r>
              <a:rPr lang="zh-CN" altLang="en-US" dirty="0"/>
              <a:t>重启</a:t>
            </a:r>
            <a:r>
              <a:rPr lang="en-US" altLang="zh-CN" dirty="0"/>
              <a:t>MySQL</a:t>
            </a:r>
            <a:r>
              <a:rPr lang="zh-CN" altLang="en-US" dirty="0"/>
              <a:t>服务</a:t>
            </a:r>
            <a:r>
              <a:rPr lang="en-US" altLang="zh-CN" dirty="0"/>
              <a:t>: service </a:t>
            </a:r>
            <a:r>
              <a:rPr lang="en-US" altLang="zh-CN" dirty="0" err="1"/>
              <a:t>mysql</a:t>
            </a:r>
            <a:r>
              <a:rPr lang="en-US" altLang="zh-CN" dirty="0"/>
              <a:t> restart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查看是否启动成功.png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7010400" cy="514351"/>
          </a:xfrm>
          <a:prstGeom prst="rect">
            <a:avLst/>
          </a:prstGeom>
          <a:noFill/>
        </p:spPr>
      </p:pic>
      <p:pic>
        <p:nvPicPr>
          <p:cNvPr id="6148" name="Picture 4" descr="修改server编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925166"/>
            <a:ext cx="4824536" cy="1932834"/>
          </a:xfrm>
          <a:prstGeom prst="rect">
            <a:avLst/>
          </a:prstGeom>
          <a:noFill/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其他</a:t>
            </a:r>
            <a:r>
              <a:rPr lang="en-US" altLang="zh-CN"/>
              <a:t>MySQL</a:t>
            </a:r>
            <a:r>
              <a:rPr lang="zh-CN" altLang="en-US"/>
              <a:t>的安装方法和命令可详见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http://dblab.xmu.edu.cn/blog/install-mysql/</a:t>
            </a:r>
            <a:endParaRPr lang="en-US" altLang="zh-CN"/>
          </a:p>
          <a:p>
            <a:pPr lvl="1"/>
            <a:r>
              <a:rPr lang="zh-CN" altLang="en-US"/>
              <a:t>本课程主要介绍如何使用</a:t>
            </a:r>
            <a:r>
              <a:rPr lang="en-US" altLang="zh-CN"/>
              <a:t>MySQL</a:t>
            </a:r>
            <a:r>
              <a:rPr lang="zh-CN" altLang="en-US"/>
              <a:t>存储</a:t>
            </a:r>
            <a:r>
              <a:rPr lang="en-US" altLang="zh-CN"/>
              <a:t>HIVE</a:t>
            </a:r>
            <a:r>
              <a:rPr lang="zh-CN" altLang="en-US"/>
              <a:t>元数据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en-US" altLang="zh-CN"/>
              <a:t>6.2.1 </a:t>
            </a:r>
            <a:r>
              <a:rPr lang="en-US" altLang="zh-CN" dirty="0"/>
              <a:t>Hive</a:t>
            </a:r>
            <a:r>
              <a:rPr lang="zh-CN" altLang="en-US" dirty="0"/>
              <a:t>的安装</a:t>
            </a:r>
          </a:p>
          <a:p>
            <a:pPr lvl="1"/>
            <a:r>
              <a:rPr lang="en-US" altLang="zh-CN"/>
              <a:t>6.2.2 </a:t>
            </a:r>
            <a:r>
              <a:rPr lang="zh-CN" altLang="en-US" dirty="0"/>
              <a:t>配置</a:t>
            </a:r>
            <a:r>
              <a:rPr lang="en-US" altLang="zh-CN" dirty="0"/>
              <a:t>Hive</a:t>
            </a:r>
            <a:r>
              <a:rPr lang="zh-CN" altLang="en-US" dirty="0"/>
              <a:t>元数据存储为</a:t>
            </a:r>
            <a:r>
              <a:rPr lang="en-US" altLang="zh-CN" dirty="0"/>
              <a:t>MySQL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6.2 </a:t>
            </a:r>
            <a:r>
              <a:rPr lang="en-US" altLang="zh-CN" dirty="0">
                <a:effectLst/>
              </a:rPr>
              <a:t>Hive</a:t>
            </a:r>
            <a:r>
              <a:rPr lang="zh-CN" altLang="zh-CN" dirty="0">
                <a:effectLst/>
              </a:rPr>
              <a:t>的安装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37667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下载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en-US" altLang="zh-CN" dirty="0" err="1"/>
              <a:t>jdbc</a:t>
            </a:r>
            <a:r>
              <a:rPr lang="en-US" altLang="zh-CN" dirty="0"/>
              <a:t> </a:t>
            </a:r>
            <a:r>
              <a:rPr lang="zh-CN" altLang="zh-CN" dirty="0"/>
              <a:t>包</a:t>
            </a:r>
            <a:r>
              <a:rPr lang="zh-CN" altLang="en-US" dirty="0"/>
              <a:t>，我们也提供，也可以从网站下载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http://www.mysql.com/downloads/connector/j/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、解压</a:t>
            </a:r>
            <a:r>
              <a:rPr lang="en-US" altLang="zh-CN" dirty="0"/>
              <a:t>mysql-connector-java-5.1.40.tar.gz</a:t>
            </a:r>
            <a:r>
              <a:rPr lang="zh-CN" altLang="en-US" dirty="0"/>
              <a:t>，命令如下：</a:t>
            </a:r>
            <a:endParaRPr lang="en-US" altLang="zh-CN" dirty="0"/>
          </a:p>
          <a:p>
            <a:pPr lvl="2"/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mysql-connector-java-5.1.40.tar.gz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到</a:t>
            </a:r>
            <a:r>
              <a:rPr lang="en-US" altLang="zh-CN" dirty="0"/>
              <a:t>mysql-connector-java-5.1.40</a:t>
            </a:r>
            <a:r>
              <a:rPr lang="zh-CN" altLang="en-US" dirty="0"/>
              <a:t>目录下，看到有个</a:t>
            </a:r>
            <a:r>
              <a:rPr lang="en-US" altLang="zh-CN" dirty="0"/>
              <a:t>mysql-connector-java-5.1.40-bin.jar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将其复制到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/local/hive/lib</a:t>
            </a:r>
            <a:r>
              <a:rPr lang="zh-CN" altLang="en-US" dirty="0"/>
              <a:t>下，执行语句：</a:t>
            </a:r>
            <a:endParaRPr lang="en-US" altLang="zh-CN" dirty="0"/>
          </a:p>
          <a:p>
            <a:pPr lvl="2"/>
            <a:r>
              <a:rPr lang="en-US" altLang="zh-CN" dirty="0" err="1"/>
              <a:t>cp</a:t>
            </a:r>
            <a:r>
              <a:rPr lang="en-US" altLang="zh-CN" dirty="0"/>
              <a:t> mysql-connector-java-5.1.40/mysql-connector-java-5.1.40-bin.jar /</a:t>
            </a:r>
            <a:r>
              <a:rPr lang="en-US" altLang="zh-CN" dirty="0" err="1"/>
              <a:t>usr</a:t>
            </a:r>
            <a:r>
              <a:rPr lang="en-US" altLang="zh-CN" dirty="0"/>
              <a:t>/local/hive/lib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784" y="2576173"/>
            <a:ext cx="58769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080527"/>
            <a:ext cx="5810597" cy="75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启动并登陆</a:t>
            </a:r>
            <a:r>
              <a:rPr lang="en-US" altLang="zh-CN" dirty="0" err="1"/>
              <a:t>mysql</a:t>
            </a:r>
            <a:r>
              <a:rPr lang="en-US" altLang="zh-CN" dirty="0"/>
              <a:t> shell</a:t>
            </a:r>
          </a:p>
          <a:p>
            <a:pPr lvl="2" latinLnBrk="1"/>
            <a:r>
              <a:rPr lang="en-US" altLang="zh-CN" dirty="0"/>
              <a:t>service </a:t>
            </a:r>
            <a:r>
              <a:rPr lang="en-US" altLang="zh-CN" dirty="0" err="1"/>
              <a:t>mysql</a:t>
            </a:r>
            <a:r>
              <a:rPr lang="en-US" altLang="zh-CN" dirty="0"/>
              <a:t> start #</a:t>
            </a:r>
            <a:r>
              <a:rPr lang="zh-CN" altLang="zh-CN" dirty="0"/>
              <a:t>启动</a:t>
            </a:r>
            <a:r>
              <a:rPr lang="en-US" altLang="zh-CN" dirty="0" err="1"/>
              <a:t>mysql</a:t>
            </a:r>
            <a:r>
              <a:rPr lang="zh-CN" altLang="zh-CN" dirty="0"/>
              <a:t>服务</a:t>
            </a:r>
            <a:endParaRPr lang="zh-CN" altLang="zh-CN" sz="2800" dirty="0"/>
          </a:p>
          <a:p>
            <a:pPr lvl="2" latinLnBrk="1"/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-u root -p  #</a:t>
            </a:r>
            <a:r>
              <a:rPr lang="zh-CN" altLang="zh-CN" dirty="0"/>
              <a:t>登陆</a:t>
            </a:r>
            <a:r>
              <a:rPr lang="en-US" altLang="zh-CN" dirty="0"/>
              <a:t>shell</a:t>
            </a:r>
            <a:r>
              <a:rPr lang="zh-CN" altLang="zh-CN" dirty="0"/>
              <a:t>界面</a:t>
            </a:r>
            <a:endParaRPr lang="en-US" altLang="zh-CN" sz="2800" dirty="0"/>
          </a:p>
          <a:p>
            <a:pPr lvl="1" latinLnBrk="1"/>
            <a:r>
              <a:rPr lang="zh-CN" altLang="en-US" dirty="0"/>
              <a:t>这里输入在</a:t>
            </a:r>
            <a:r>
              <a:rPr lang="en-US" altLang="zh-CN" dirty="0" err="1"/>
              <a:t>mysql</a:t>
            </a:r>
            <a:r>
              <a:rPr lang="zh-CN" altLang="en-US" dirty="0"/>
              <a:t>安装时设定的</a:t>
            </a:r>
            <a:r>
              <a:rPr lang="en-US" altLang="zh-CN" dirty="0"/>
              <a:t>root</a:t>
            </a:r>
            <a:r>
              <a:rPr lang="zh-CN" altLang="en-US" dirty="0"/>
              <a:t>密码，输入后按回车进入</a:t>
            </a:r>
            <a:r>
              <a:rPr lang="en-US" altLang="zh-CN" dirty="0" err="1"/>
              <a:t>mysql</a:t>
            </a:r>
            <a:endParaRPr lang="zh-CN" altLang="zh-CN" dirty="0"/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01008"/>
            <a:ext cx="4686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4345343"/>
            <a:ext cx="6552728" cy="212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7FD262-6DCD-4DAC-A9E5-5B55A558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如果忘记了</a:t>
            </a:r>
            <a:r>
              <a:rPr lang="en-US" altLang="zh-CN"/>
              <a:t>mysql</a:t>
            </a:r>
            <a:r>
              <a:rPr lang="zh-CN" altLang="en-US"/>
              <a:t>的登录名和密码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、可能</a:t>
            </a:r>
            <a:r>
              <a:rPr lang="en-US" altLang="zh-CN"/>
              <a:t>mysql</a:t>
            </a:r>
            <a:r>
              <a:rPr lang="zh-CN" altLang="en-US"/>
              <a:t>版本号为</a:t>
            </a:r>
            <a:r>
              <a:rPr lang="en-US" altLang="zh-CN"/>
              <a:t>5.7</a:t>
            </a:r>
            <a:r>
              <a:rPr lang="zh-CN" altLang="en-US"/>
              <a:t>以上，安装没提示要设置</a:t>
            </a:r>
            <a:r>
              <a:rPr lang="en-US" altLang="zh-CN"/>
              <a:t>root</a:t>
            </a:r>
            <a:r>
              <a:rPr lang="zh-CN" altLang="en-US"/>
              <a:t>密码，如下方法进行查看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DD29A9-679F-437F-8F71-15F2E409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2A848-E5F1-448A-82E3-8901673F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12976"/>
            <a:ext cx="677142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DBC8BE-6428-460F-ADD9-FF421C3D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686800" cy="5890659"/>
          </a:xfrm>
        </p:spPr>
        <p:txBody>
          <a:bodyPr>
            <a:normAutofit/>
          </a:bodyPr>
          <a:lstStyle/>
          <a:p>
            <a:r>
              <a:rPr lang="zh-CN" altLang="en-US"/>
              <a:t>重新设置密码：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、使用查看到的用户名密码进入</a:t>
            </a:r>
            <a:r>
              <a:rPr lang="en-US" altLang="zh-CN"/>
              <a:t>mysql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、输入如下指令：</a:t>
            </a:r>
            <a:endParaRPr lang="en-US" altLang="zh-CN"/>
          </a:p>
          <a:p>
            <a:pPr lvl="1"/>
            <a:r>
              <a:rPr lang="en-US" altLang="zh-CN" sz="1600"/>
              <a:t>mysql&gt; update mysql.user set authentication_string=PASSWORD(“123456″) where User=’root’;</a:t>
            </a:r>
          </a:p>
          <a:p>
            <a:pPr lvl="1"/>
            <a:r>
              <a:rPr lang="en-US" altLang="zh-CN" sz="1600"/>
              <a:t>mysql&gt; update mysql.user set plugin=”mysql_native_password”;</a:t>
            </a:r>
          </a:p>
          <a:p>
            <a:pPr lvl="1"/>
            <a:r>
              <a:rPr lang="en-US" altLang="zh-CN" sz="1600"/>
              <a:t>mysql&gt; flush privileges;</a:t>
            </a:r>
          </a:p>
          <a:p>
            <a:pPr lvl="1"/>
            <a:r>
              <a:rPr lang="en-US" altLang="zh-CN" sz="1600"/>
              <a:t>mysql&gt; quit;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、先关闭服务再重启启动</a:t>
            </a:r>
            <a:r>
              <a:rPr lang="en-US" altLang="zh-CN"/>
              <a:t>MySQL</a:t>
            </a:r>
          </a:p>
          <a:p>
            <a:pPr lvl="1"/>
            <a:r>
              <a:rPr lang="en-US" altLang="zh-CN" sz="1600"/>
              <a:t>sudo /etc/init.d/mysql stop</a:t>
            </a:r>
          </a:p>
          <a:p>
            <a:pPr lvl="1"/>
            <a:r>
              <a:rPr lang="en-US" altLang="zh-CN" sz="1600"/>
              <a:t>sudo /etc/init.d/mysql start</a:t>
            </a:r>
          </a:p>
          <a:p>
            <a:pPr lvl="1"/>
            <a:r>
              <a:rPr lang="zh-CN" altLang="en-US" sz="1600"/>
              <a:t>再用</a:t>
            </a:r>
            <a:r>
              <a:rPr lang="en-US" altLang="zh-CN" sz="1600"/>
              <a:t>root</a:t>
            </a:r>
            <a:r>
              <a:rPr lang="zh-CN" altLang="en-US" sz="1600"/>
              <a:t>用户和密码进去看看</a:t>
            </a:r>
          </a:p>
          <a:p>
            <a:pPr lvl="1"/>
            <a:endParaRPr lang="zh-CN" altLang="en-US" sz="1600"/>
          </a:p>
          <a:p>
            <a:pPr lvl="1"/>
            <a:r>
              <a:rPr lang="en-US" altLang="zh-CN" sz="1600"/>
              <a:t>mysql -u root –p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265571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4</a:t>
            </a:r>
            <a:r>
              <a:rPr lang="zh-CN" altLang="en-US"/>
              <a:t>、新建</a:t>
            </a:r>
            <a:r>
              <a:rPr lang="en-US" altLang="zh-CN"/>
              <a:t>hive</a:t>
            </a:r>
            <a:r>
              <a:rPr lang="zh-CN" altLang="en-US"/>
              <a:t>数据库，输入如下指令：</a:t>
            </a:r>
            <a:endParaRPr lang="en-US" altLang="zh-CN"/>
          </a:p>
          <a:p>
            <a:pPr lvl="1"/>
            <a:r>
              <a:rPr lang="en-US" altLang="zh-CN"/>
              <a:t>mysql&gt; create database hive; </a:t>
            </a:r>
          </a:p>
          <a:p>
            <a:pPr lvl="1" indent="0"/>
            <a:r>
              <a:rPr lang="zh-CN" altLang="en-US"/>
              <a:t>这个</a:t>
            </a:r>
            <a:r>
              <a:rPr lang="en-US" altLang="zh-CN"/>
              <a:t>hive</a:t>
            </a:r>
            <a:r>
              <a:rPr lang="zh-CN" altLang="en-US"/>
              <a:t>数据库与</a:t>
            </a:r>
            <a:r>
              <a:rPr lang="en-US" altLang="zh-CN"/>
              <a:t>hive-site.xml</a:t>
            </a:r>
            <a:r>
              <a:rPr lang="zh-CN" altLang="en-US"/>
              <a:t>中</a:t>
            </a:r>
            <a:r>
              <a:rPr lang="en-US" altLang="zh-CN"/>
              <a:t>localhost:3306/hive</a:t>
            </a:r>
            <a:r>
              <a:rPr lang="zh-CN" altLang="en-US"/>
              <a:t>的</a:t>
            </a:r>
            <a:r>
              <a:rPr lang="en-US" altLang="zh-CN"/>
              <a:t>hive</a:t>
            </a:r>
            <a:r>
              <a:rPr lang="zh-CN" altLang="en-US"/>
              <a:t>对应，用来保存</a:t>
            </a:r>
            <a:r>
              <a:rPr lang="en-US" altLang="zh-CN"/>
              <a:t>hive</a:t>
            </a:r>
            <a:r>
              <a:rPr lang="zh-CN" altLang="en-US"/>
              <a:t>元数据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489543"/>
            <a:ext cx="4427984" cy="236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573016"/>
            <a:ext cx="66754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5</a:t>
            </a:r>
            <a:r>
              <a:rPr lang="zh-CN" altLang="en-US" dirty="0"/>
              <a:t>、配置</a:t>
            </a:r>
            <a:r>
              <a:rPr lang="en-US" altLang="zh-CN" dirty="0" err="1"/>
              <a:t>mysql</a:t>
            </a:r>
            <a:r>
              <a:rPr lang="zh-CN" altLang="en-US" dirty="0"/>
              <a:t>允许</a:t>
            </a:r>
            <a:r>
              <a:rPr lang="en-US" altLang="zh-CN" dirty="0"/>
              <a:t>hive</a:t>
            </a:r>
            <a:r>
              <a:rPr lang="zh-CN" altLang="en-US" dirty="0"/>
              <a:t>接入，输入以下命令：</a:t>
            </a:r>
            <a:endParaRPr lang="en-US" altLang="zh-CN" dirty="0"/>
          </a:p>
          <a:p>
            <a:pPr lvl="2"/>
            <a:r>
              <a:rPr lang="en-US" altLang="zh-CN" dirty="0" err="1"/>
              <a:t>mysql</a:t>
            </a:r>
            <a:r>
              <a:rPr lang="en-US" altLang="zh-CN" dirty="0"/>
              <a:t>&gt; grant all on *.* to </a:t>
            </a:r>
            <a:r>
              <a:rPr lang="en-US" altLang="zh-CN" dirty="0" err="1"/>
              <a:t>hive@localhost</a:t>
            </a:r>
            <a:r>
              <a:rPr lang="en-US" altLang="zh-CN" dirty="0"/>
              <a:t> identified by 'hive'; </a:t>
            </a:r>
          </a:p>
          <a:p>
            <a:pPr lvl="1"/>
            <a:r>
              <a:rPr lang="zh-CN" altLang="en-US" dirty="0"/>
              <a:t>将所有数据库的所有表的所有权限赋给</a:t>
            </a:r>
            <a:r>
              <a:rPr lang="en-US" altLang="zh-CN" dirty="0"/>
              <a:t>hive</a:t>
            </a:r>
            <a:r>
              <a:rPr lang="zh-CN" altLang="en-US" dirty="0"/>
              <a:t>用户，后面的</a:t>
            </a:r>
            <a:r>
              <a:rPr lang="en-US" altLang="zh-CN" dirty="0"/>
              <a:t>hive</a:t>
            </a:r>
            <a:r>
              <a:rPr lang="zh-CN" altLang="en-US" dirty="0"/>
              <a:t>是配置</a:t>
            </a:r>
            <a:r>
              <a:rPr lang="en-US" altLang="zh-CN" dirty="0"/>
              <a:t>hive-site.xml</a:t>
            </a:r>
            <a:r>
              <a:rPr lang="zh-CN" altLang="en-US" dirty="0"/>
              <a:t>中配置的连接密码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、刷新</a:t>
            </a:r>
            <a:r>
              <a:rPr lang="en-US" altLang="zh-CN" dirty="0" err="1"/>
              <a:t>mysql</a:t>
            </a:r>
            <a:r>
              <a:rPr lang="zh-CN" altLang="en-US" dirty="0"/>
              <a:t>系统权限关系表，输入</a:t>
            </a:r>
            <a:r>
              <a:rPr lang="zh-CN" altLang="en-US"/>
              <a:t>指令：</a:t>
            </a:r>
            <a:endParaRPr lang="en-US" altLang="zh-CN" dirty="0"/>
          </a:p>
          <a:p>
            <a:pPr lvl="2"/>
            <a:r>
              <a:rPr lang="en-US" altLang="zh-CN" dirty="0" err="1"/>
              <a:t>mysql</a:t>
            </a:r>
            <a:r>
              <a:rPr lang="en-US" altLang="zh-CN" dirty="0"/>
              <a:t>&gt; flush privileges;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4975" y="5181600"/>
            <a:ext cx="36290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01008"/>
            <a:ext cx="5562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796529"/>
            <a:ext cx="31527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07" y="5206520"/>
            <a:ext cx="3613063" cy="165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zh-CN" dirty="0"/>
              <a:t>6. </a:t>
            </a:r>
            <a:r>
              <a:rPr lang="zh-CN" altLang="en-US" dirty="0"/>
              <a:t>启动</a:t>
            </a:r>
            <a:r>
              <a:rPr lang="en-US" altLang="zh-CN" dirty="0"/>
              <a:t>hive</a:t>
            </a:r>
          </a:p>
          <a:p>
            <a:pPr lvl="1"/>
            <a:r>
              <a:rPr lang="zh-CN" altLang="en-US" dirty="0"/>
              <a:t>启动</a:t>
            </a:r>
            <a:r>
              <a:rPr lang="en-US" altLang="zh-CN" dirty="0"/>
              <a:t>hive</a:t>
            </a:r>
            <a:r>
              <a:rPr lang="zh-CN" altLang="en-US" dirty="0"/>
              <a:t>之前，请先启动</a:t>
            </a:r>
            <a:r>
              <a:rPr lang="en-US" altLang="zh-CN" dirty="0" err="1"/>
              <a:t>hadoop</a:t>
            </a:r>
            <a:r>
              <a:rPr lang="zh-CN" altLang="en-US" dirty="0"/>
              <a:t>集群：</a:t>
            </a:r>
            <a:endParaRPr lang="en-US" altLang="zh-CN" dirty="0"/>
          </a:p>
          <a:p>
            <a:pPr lvl="2"/>
            <a:r>
              <a:rPr lang="en-US" altLang="zh-CN" dirty="0"/>
              <a:t>start-all.sh</a:t>
            </a:r>
          </a:p>
          <a:p>
            <a:pPr lvl="1"/>
            <a:r>
              <a:rPr lang="zh-CN" altLang="en-US" dirty="0"/>
              <a:t>然后启动</a:t>
            </a:r>
            <a:r>
              <a:rPr lang="en-US" altLang="zh-CN" dirty="0"/>
              <a:t>HIVE</a:t>
            </a:r>
            <a:r>
              <a:rPr lang="zh-CN" altLang="en-US" dirty="0"/>
              <a:t>，输入如下命令：</a:t>
            </a:r>
            <a:endParaRPr lang="en-US" altLang="zh-CN" dirty="0"/>
          </a:p>
          <a:p>
            <a:pPr lvl="2"/>
            <a:r>
              <a:rPr lang="en-US" altLang="zh-CN"/>
              <a:t>hive</a:t>
            </a:r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r>
              <a:rPr lang="zh-CN" altLang="en-US" dirty="0"/>
              <a:t>如果没有出现错误信息，则表示成功启动。</a:t>
            </a:r>
            <a:endParaRPr lang="en-US" altLang="zh-CN" dirty="0"/>
          </a:p>
          <a:p>
            <a:pPr lvl="2" indent="0"/>
            <a:r>
              <a:rPr lang="zh-CN" altLang="en-US" dirty="0"/>
              <a:t>我们这里已经配置了</a:t>
            </a:r>
            <a:r>
              <a:rPr lang="en-US" altLang="zh-CN" dirty="0"/>
              <a:t>PATH</a:t>
            </a:r>
            <a:r>
              <a:rPr lang="zh-CN" altLang="en-US" dirty="0"/>
              <a:t>，所以，可以不把</a:t>
            </a:r>
            <a:r>
              <a:rPr lang="en-US" altLang="zh-CN" dirty="0"/>
              <a:t>start-all.sh</a:t>
            </a:r>
            <a:r>
              <a:rPr lang="zh-CN" altLang="en-US" dirty="0"/>
              <a:t>和</a:t>
            </a:r>
            <a:r>
              <a:rPr lang="en-US" altLang="zh-CN" dirty="0"/>
              <a:t>hive</a:t>
            </a:r>
            <a:r>
              <a:rPr lang="zh-CN" altLang="en-US" dirty="0"/>
              <a:t>命令的路径加上</a:t>
            </a:r>
            <a:endParaRPr lang="en-US" altLang="zh-CN" dirty="0"/>
          </a:p>
          <a:p>
            <a:pPr lvl="2" indent="0"/>
            <a:r>
              <a:rPr lang="en-US" altLang="zh-CN" dirty="0"/>
              <a:t>start-all.sh</a:t>
            </a:r>
            <a:r>
              <a:rPr lang="zh-CN" altLang="en-US" dirty="0"/>
              <a:t>所在的位置：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</a:p>
          <a:p>
            <a:pPr lvl="2" indent="0"/>
            <a:r>
              <a:rPr lang="en-US" altLang="zh-CN" dirty="0"/>
              <a:t>Hive</a:t>
            </a:r>
            <a:r>
              <a:rPr lang="zh-CN" altLang="en-US" dirty="0"/>
              <a:t>所在位置：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/local/hive/bin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162968"/>
            <a:ext cx="3002410" cy="169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622" y="3429000"/>
            <a:ext cx="4857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267032"/>
            <a:ext cx="8229600" cy="504401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启动</a:t>
            </a:r>
            <a:r>
              <a:rPr lang="en-US" altLang="zh-CN" dirty="0"/>
              <a:t>Hive</a:t>
            </a:r>
            <a:r>
              <a:rPr lang="zh-CN" altLang="en-US" dirty="0"/>
              <a:t>过程中，可能出现的错误</a:t>
            </a:r>
            <a:endParaRPr lang="en-US" altLang="zh-CN" dirty="0"/>
          </a:p>
          <a:p>
            <a:pPr lvl="1" indent="0"/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错误</a:t>
            </a:r>
            <a:r>
              <a:rPr lang="en-US" altLang="zh-CN" dirty="0">
                <a:solidFill>
                  <a:srgbClr val="FF0000"/>
                </a:solidFill>
              </a:rPr>
              <a:t>1】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err="1"/>
              <a:t>java.lang.NoSuchMethodError</a:t>
            </a:r>
            <a:r>
              <a:rPr lang="en-US" altLang="zh-CN" dirty="0"/>
              <a:t>: </a:t>
            </a:r>
            <a:r>
              <a:rPr lang="en-US" altLang="zh-CN" dirty="0" err="1"/>
              <a:t>com.google.common.base.Preconditions.checkArgument</a:t>
            </a:r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原因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 err="1"/>
              <a:t>com.google.common.base.Preconditions.checkArgument</a:t>
            </a:r>
            <a:r>
              <a:rPr lang="en-US" altLang="zh-CN" dirty="0"/>
              <a:t> </a:t>
            </a:r>
            <a:r>
              <a:rPr lang="zh-CN" altLang="en-US" dirty="0"/>
              <a:t>这是因为</a:t>
            </a:r>
            <a:r>
              <a:rPr lang="en-US" altLang="zh-CN" dirty="0"/>
              <a:t>hive</a:t>
            </a:r>
            <a:r>
              <a:rPr lang="zh-CN" altLang="en-US" dirty="0"/>
              <a:t>内依赖的</a:t>
            </a:r>
            <a:r>
              <a:rPr lang="en-US" altLang="zh-CN" dirty="0"/>
              <a:t>guava.jar</a:t>
            </a:r>
            <a:r>
              <a:rPr lang="zh-CN" altLang="en-US" dirty="0"/>
              <a:t>和</a:t>
            </a:r>
            <a:r>
              <a:rPr lang="en-US" altLang="zh-CN" dirty="0" err="1"/>
              <a:t>hadoop</a:t>
            </a:r>
            <a:r>
              <a:rPr lang="zh-CN" altLang="en-US" dirty="0"/>
              <a:t>内的版本不一致造成的</a:t>
            </a:r>
            <a:endParaRPr lang="en-US" altLang="zh-CN" dirty="0"/>
          </a:p>
          <a:p>
            <a:pPr lvl="1" indent="0"/>
            <a:r>
              <a:rPr lang="en-US" altLang="zh-CN" dirty="0"/>
              <a:t>【</a:t>
            </a:r>
            <a:r>
              <a:rPr lang="zh-CN" altLang="en-US" dirty="0"/>
              <a:t>解决方法</a:t>
            </a:r>
            <a:r>
              <a:rPr lang="en-US" altLang="zh-CN" dirty="0"/>
              <a:t>】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查看</a:t>
            </a:r>
            <a:r>
              <a:rPr lang="en-US" altLang="zh-CN" dirty="0" err="1"/>
              <a:t>hadoop</a:t>
            </a:r>
            <a:r>
              <a:rPr lang="zh-CN" altLang="en-US" dirty="0"/>
              <a:t>安装目录下</a:t>
            </a:r>
            <a:r>
              <a:rPr lang="en-US" altLang="zh-CN" dirty="0"/>
              <a:t>share/</a:t>
            </a:r>
            <a:r>
              <a:rPr lang="en-US" altLang="zh-CN" dirty="0" err="1"/>
              <a:t>hadoop</a:t>
            </a:r>
            <a:r>
              <a:rPr lang="en-US" altLang="zh-CN" dirty="0"/>
              <a:t>/common/lib</a:t>
            </a:r>
            <a:r>
              <a:rPr lang="zh-CN" altLang="en-US" dirty="0"/>
              <a:t>内</a:t>
            </a:r>
            <a:r>
              <a:rPr lang="en-US" altLang="zh-CN" dirty="0"/>
              <a:t>guava.jar</a:t>
            </a:r>
            <a:r>
              <a:rPr lang="zh-CN" altLang="en-US" dirty="0"/>
              <a:t>版本</a:t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查看</a:t>
            </a:r>
            <a:r>
              <a:rPr lang="en-US" altLang="zh-CN" dirty="0"/>
              <a:t>hive</a:t>
            </a:r>
            <a:r>
              <a:rPr lang="zh-CN" altLang="en-US" dirty="0"/>
              <a:t>安装目录下</a:t>
            </a:r>
            <a:r>
              <a:rPr lang="en-US" altLang="zh-CN" dirty="0"/>
              <a:t>lib</a:t>
            </a:r>
            <a:r>
              <a:rPr lang="zh-CN" altLang="en-US" dirty="0"/>
              <a:t>内</a:t>
            </a:r>
            <a:r>
              <a:rPr lang="en-US" altLang="zh-CN" dirty="0"/>
              <a:t>guava.jar</a:t>
            </a:r>
            <a:r>
              <a:rPr lang="zh-CN" altLang="en-US" dirty="0"/>
              <a:t>的版本 如果两者不一致，删除版本低的，并拷贝高版本的问题解决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21" y="2977807"/>
            <a:ext cx="841515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6669360"/>
          </a:xfrm>
        </p:spPr>
        <p:txBody>
          <a:bodyPr/>
          <a:lstStyle/>
          <a:p>
            <a:pPr lvl="1"/>
            <a:r>
              <a:rPr lang="en-US" altLang="zh-CN" dirty="0"/>
              <a:t>【</a:t>
            </a:r>
            <a:r>
              <a:rPr lang="zh-CN" altLang="en-US" dirty="0"/>
              <a:t>错误</a:t>
            </a:r>
            <a:r>
              <a:rPr lang="en-US" altLang="zh-CN" dirty="0"/>
              <a:t>1】</a:t>
            </a:r>
            <a:br>
              <a:rPr lang="en-US" altLang="zh-CN" dirty="0"/>
            </a:br>
            <a:r>
              <a:rPr lang="en-US" altLang="zh-CN" dirty="0" err="1"/>
              <a:t>java.lang.NoSuchMethodError</a:t>
            </a:r>
            <a:r>
              <a:rPr lang="en-US" altLang="zh-CN" dirty="0"/>
              <a:t>: </a:t>
            </a:r>
            <a:r>
              <a:rPr lang="en-US" altLang="zh-CN" dirty="0" err="1"/>
              <a:t>com.google.common.base.Preconditions.checkArgument</a:t>
            </a:r>
            <a:endParaRPr lang="en-US" altLang="zh-CN" dirty="0"/>
          </a:p>
          <a:p>
            <a:pPr lvl="1"/>
            <a:r>
              <a:rPr lang="zh-CN" altLang="en-US" dirty="0"/>
              <a:t>解决：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、进入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/share/</a:t>
            </a:r>
            <a:r>
              <a:rPr lang="en-US" altLang="zh-CN" dirty="0" err="1"/>
              <a:t>hadoop</a:t>
            </a:r>
            <a:r>
              <a:rPr lang="en-US" altLang="zh-CN" dirty="0"/>
              <a:t>/common/lib</a:t>
            </a:r>
            <a:r>
              <a:rPr lang="zh-CN" altLang="en-US" dirty="0"/>
              <a:t>下，找到</a:t>
            </a:r>
            <a:r>
              <a:rPr lang="en-US" altLang="zh-CN" dirty="0"/>
              <a:t>guava.jar</a:t>
            </a:r>
            <a:r>
              <a:rPr lang="zh-CN" altLang="en-US" dirty="0"/>
              <a:t>文件，观察版本，例下图为：</a:t>
            </a:r>
            <a:r>
              <a:rPr lang="en-US" altLang="zh-CN" dirty="0"/>
              <a:t>27.0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、进入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hvie</a:t>
            </a:r>
            <a:r>
              <a:rPr lang="en-US" altLang="zh-CN" dirty="0"/>
              <a:t>/lib</a:t>
            </a:r>
            <a:r>
              <a:rPr lang="zh-CN" altLang="en-US" dirty="0"/>
              <a:t>下找到</a:t>
            </a:r>
            <a:r>
              <a:rPr lang="en-US" altLang="zh-CN" dirty="0"/>
              <a:t>guava.jar</a:t>
            </a:r>
            <a:r>
              <a:rPr lang="zh-CN" altLang="en-US" dirty="0"/>
              <a:t>文件，观察版本，例下图为</a:t>
            </a:r>
            <a:r>
              <a:rPr lang="en-US" altLang="zh-CN" dirty="0"/>
              <a:t>19.0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/>
              <a:t>27.0</a:t>
            </a:r>
            <a:r>
              <a:rPr lang="zh-CN" altLang="en-US" dirty="0"/>
              <a:t>的替换掉</a:t>
            </a:r>
            <a:r>
              <a:rPr lang="en-US" altLang="zh-CN" dirty="0"/>
              <a:t>19.0</a:t>
            </a:r>
            <a:r>
              <a:rPr lang="zh-CN" altLang="en-US" dirty="0"/>
              <a:t>，删掉</a:t>
            </a:r>
            <a:r>
              <a:rPr lang="en-US" altLang="zh-CN" dirty="0"/>
              <a:t>19.0</a:t>
            </a:r>
            <a:r>
              <a:rPr lang="zh-CN" altLang="en-US" dirty="0"/>
              <a:t>的版本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52936"/>
            <a:ext cx="3456384" cy="112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15616" y="3284984"/>
            <a:ext cx="2664296" cy="21602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389038"/>
            <a:ext cx="3175142" cy="98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214" y="5889848"/>
            <a:ext cx="8829442" cy="85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lvl="1" indent="0"/>
            <a:r>
              <a:rPr lang="en-US" altLang="zh-CN"/>
              <a:t>【</a:t>
            </a:r>
            <a:r>
              <a:rPr lang="zh-CN" altLang="en-US"/>
              <a:t>错误</a:t>
            </a:r>
            <a:r>
              <a:rPr lang="en-US" altLang="zh-CN"/>
              <a:t>2】</a:t>
            </a:r>
            <a:r>
              <a:rPr lang="zh-CN" altLang="en-US" dirty="0"/>
              <a:t>在启动</a:t>
            </a:r>
            <a:r>
              <a:rPr lang="en-US" altLang="zh-CN" dirty="0"/>
              <a:t>Hive</a:t>
            </a:r>
            <a:r>
              <a:rPr lang="zh-CN" altLang="en-US" dirty="0"/>
              <a:t>时，有可能会出现</a:t>
            </a:r>
            <a:r>
              <a:rPr lang="en-US" altLang="zh-CN" dirty="0"/>
              <a:t>Hive </a:t>
            </a:r>
            <a:r>
              <a:rPr lang="en-US" altLang="zh-CN" dirty="0" err="1"/>
              <a:t>metastore</a:t>
            </a:r>
            <a:r>
              <a:rPr lang="en-US" altLang="zh-CN" dirty="0"/>
              <a:t> database is not initialized</a:t>
            </a:r>
            <a:r>
              <a:rPr lang="zh-CN" altLang="en-US" dirty="0"/>
              <a:t>的错误，这里给出解决方案。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解决方案</a:t>
            </a:r>
            <a:r>
              <a:rPr lang="en-US" altLang="zh-CN" dirty="0"/>
              <a:t>】</a:t>
            </a:r>
            <a:br>
              <a:rPr lang="en-US" altLang="zh-CN"/>
            </a:br>
            <a:r>
              <a:rPr lang="zh-CN" altLang="en-US"/>
              <a:t>解决</a:t>
            </a:r>
            <a:r>
              <a:rPr lang="zh-CN" altLang="en-US" dirty="0"/>
              <a:t>方法：</a:t>
            </a:r>
            <a:r>
              <a:rPr lang="en-US" altLang="zh-CN" dirty="0"/>
              <a:t>Hive</a:t>
            </a:r>
            <a:r>
              <a:rPr lang="zh-CN" altLang="en-US" dirty="0"/>
              <a:t>现在包含一个用于 </a:t>
            </a:r>
            <a:r>
              <a:rPr lang="en-US" altLang="zh-CN" dirty="0"/>
              <a:t>Hive </a:t>
            </a:r>
            <a:r>
              <a:rPr lang="en-US" altLang="zh-CN" dirty="0" err="1"/>
              <a:t>Metastore</a:t>
            </a:r>
            <a:r>
              <a:rPr lang="en-US" altLang="zh-CN" dirty="0"/>
              <a:t> </a:t>
            </a:r>
            <a:r>
              <a:rPr lang="zh-CN" altLang="en-US" dirty="0"/>
              <a:t>架构操控的脱机工具，名为 </a:t>
            </a:r>
            <a:r>
              <a:rPr lang="en-US" altLang="zh-CN" dirty="0" err="1"/>
              <a:t>schematool</a:t>
            </a:r>
            <a:r>
              <a:rPr lang="en-US" altLang="zh-CN" dirty="0"/>
              <a:t>.</a:t>
            </a:r>
            <a:r>
              <a:rPr lang="zh-CN" altLang="en-US" dirty="0"/>
              <a:t>此工具可用于初始化当前 </a:t>
            </a:r>
            <a:r>
              <a:rPr lang="en-US" altLang="zh-CN" dirty="0"/>
              <a:t>Hive </a:t>
            </a:r>
            <a:r>
              <a:rPr lang="zh-CN" altLang="en-US" dirty="0"/>
              <a:t>版本的 </a:t>
            </a:r>
            <a:r>
              <a:rPr lang="en-US" altLang="zh-CN" dirty="0" err="1"/>
              <a:t>Metastore</a:t>
            </a:r>
            <a:r>
              <a:rPr lang="en-US" altLang="zh-CN" dirty="0"/>
              <a:t> </a:t>
            </a:r>
            <a:r>
              <a:rPr lang="zh-CN" altLang="en-US" dirty="0"/>
              <a:t>架构。在终端执行如下命令</a:t>
            </a:r>
            <a:r>
              <a:rPr lang="en-US" altLang="zh-CN" dirty="0"/>
              <a:t>:</a:t>
            </a:r>
          </a:p>
          <a:p>
            <a:pPr lvl="2" indent="0">
              <a:buNone/>
            </a:pPr>
            <a:r>
              <a:rPr lang="en-US" altLang="zh-CN" dirty="0"/>
              <a:t>cd /</a:t>
            </a:r>
            <a:r>
              <a:rPr lang="en-US" altLang="zh-CN" dirty="0" err="1"/>
              <a:t>usr</a:t>
            </a:r>
            <a:r>
              <a:rPr lang="en-US" altLang="zh-CN" dirty="0"/>
              <a:t>/local/hive</a:t>
            </a:r>
          </a:p>
          <a:p>
            <a:pPr lvl="2" indent="0">
              <a:buNone/>
            </a:pPr>
            <a:r>
              <a:rPr lang="en-US" altLang="zh-CN" dirty="0"/>
              <a:t>./bin/</a:t>
            </a:r>
            <a:r>
              <a:rPr lang="en-US" altLang="zh-CN" dirty="0" err="1"/>
              <a:t>schematool</a:t>
            </a:r>
            <a:r>
              <a:rPr lang="en-US" altLang="zh-CN" dirty="0"/>
              <a:t> -</a:t>
            </a:r>
            <a:r>
              <a:rPr lang="en-US" altLang="zh-CN" dirty="0" err="1"/>
              <a:t>dbType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initSchema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一、下载并解压</a:t>
            </a:r>
            <a:r>
              <a:rPr lang="en-US" altLang="zh-CN" dirty="0"/>
              <a:t>Hive</a:t>
            </a:r>
            <a:r>
              <a:rPr lang="zh-CN" altLang="en-US" dirty="0"/>
              <a:t>安装包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、首先需要下载</a:t>
            </a:r>
            <a:r>
              <a:rPr lang="en-US" altLang="zh-CN" dirty="0"/>
              <a:t>Hive</a:t>
            </a:r>
            <a:r>
              <a:rPr lang="zh-CN" altLang="en-US" dirty="0"/>
              <a:t>安装包文件，下载地址：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http://www.apache.org/dyn/closer.cgi/hive/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36092" lvl="1" indent="-342900">
              <a:buFont typeface="Wingdings" pitchFamily="2" charset="2"/>
              <a:buChar char="Ø"/>
            </a:pPr>
            <a:r>
              <a:rPr lang="zh-CN" altLang="en-US" dirty="0"/>
              <a:t>提供的是“</a:t>
            </a:r>
            <a:r>
              <a:rPr lang="en-US" altLang="zh-CN" dirty="0"/>
              <a:t>apache-hive-3.1.2-bin.tar.gz</a:t>
            </a:r>
            <a:r>
              <a:rPr lang="zh-CN" altLang="en-US" dirty="0"/>
              <a:t>”文件，将其拷贝到</a:t>
            </a:r>
            <a:r>
              <a:rPr lang="en-US" altLang="zh-CN" dirty="0" err="1"/>
              <a:t>linux</a:t>
            </a:r>
            <a:r>
              <a:rPr lang="zh-CN" altLang="en-US" dirty="0"/>
              <a:t>下，假定为</a:t>
            </a:r>
            <a:r>
              <a:rPr lang="en-US" altLang="zh-CN" dirty="0"/>
              <a:t>./</a:t>
            </a:r>
            <a:r>
              <a:rPr lang="zh-CN" altLang="en-US" dirty="0"/>
              <a:t>目录下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黑体"/>
                <a:cs typeface="Times New Roman" pitchFamily="18" charset="0"/>
              </a:rPr>
              <a:t>6.2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黑体"/>
                <a:cs typeface="Times New Roman" pitchFamily="18" charset="0"/>
              </a:rPr>
              <a:t>Hive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黑体"/>
                <a:cs typeface="Times New Roman" pitchFamily="18" charset="0"/>
              </a:rPr>
              <a:t>的安装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3263" y="1440558"/>
            <a:ext cx="8229600" cy="4525963"/>
          </a:xfrm>
        </p:spPr>
        <p:txBody>
          <a:bodyPr>
            <a:normAutofit/>
          </a:bodyPr>
          <a:lstStyle/>
          <a:p>
            <a:pPr lvl="1" indent="0"/>
            <a:r>
              <a:rPr lang="en-US" altLang="zh-CN"/>
              <a:t>【</a:t>
            </a:r>
            <a:r>
              <a:rPr lang="zh-CN" altLang="en-US"/>
              <a:t>错误</a:t>
            </a:r>
            <a:r>
              <a:rPr lang="en-US" altLang="zh-CN"/>
              <a:t>3】</a:t>
            </a:r>
            <a:r>
              <a:rPr lang="en-US" altLang="zh-CN" dirty="0"/>
              <a:t>org.datanucleus.store.rdbms.exceptions.MissingTableException: Required table missing : “VERSION” in Catalog “” Schema “”. </a:t>
            </a:r>
            <a:r>
              <a:rPr lang="en-US" altLang="zh-CN" dirty="0" err="1"/>
              <a:t>DataNucleus</a:t>
            </a:r>
            <a:r>
              <a:rPr lang="en-US" altLang="zh-CN" dirty="0"/>
              <a:t> requires this table to perform its persistence operations.</a:t>
            </a:r>
          </a:p>
          <a:p>
            <a:pPr lvl="1" indent="0"/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r>
              <a:rPr lang="en-US" altLang="zh-CN" dirty="0"/>
              <a:t>【</a:t>
            </a:r>
            <a:r>
              <a:rPr lang="zh-CN" altLang="en-US" dirty="0"/>
              <a:t>解决方案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>
                <a:solidFill>
                  <a:srgbClr val="C00000"/>
                </a:solidFill>
              </a:rPr>
              <a:t>进入</a:t>
            </a:r>
            <a:r>
              <a:rPr lang="en-US" altLang="zh-CN" dirty="0">
                <a:solidFill>
                  <a:srgbClr val="C00000"/>
                </a:solidFill>
              </a:rPr>
              <a:t>hive</a:t>
            </a:r>
            <a:r>
              <a:rPr lang="zh-CN" altLang="en-US" dirty="0">
                <a:solidFill>
                  <a:srgbClr val="C00000"/>
                </a:solidFill>
              </a:rPr>
              <a:t>安装目录</a:t>
            </a:r>
            <a:r>
              <a:rPr lang="zh-CN" altLang="en-US" dirty="0"/>
              <a:t>（比如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/local/hive</a:t>
            </a:r>
            <a:r>
              <a:rPr lang="zh-CN" altLang="en-US" dirty="0"/>
              <a:t>），执行如下命令：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./bin/</a:t>
            </a:r>
            <a:r>
              <a:rPr lang="en-US" altLang="zh-CN" dirty="0" err="1"/>
              <a:t>schematool</a:t>
            </a:r>
            <a:r>
              <a:rPr lang="en-US" altLang="zh-CN" dirty="0"/>
              <a:t> -</a:t>
            </a:r>
            <a:r>
              <a:rPr lang="en-US" altLang="zh-CN" dirty="0" err="1"/>
              <a:t>dbType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–</a:t>
            </a:r>
            <a:r>
              <a:rPr lang="en-US" altLang="zh-CN" dirty="0" err="1"/>
              <a:t>initSchema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708453"/>
            <a:ext cx="75422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75612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再来测试下是否可以同时开启多个</a:t>
            </a:r>
            <a:r>
              <a:rPr lang="en-US" altLang="zh-CN"/>
              <a:t>HIVE</a:t>
            </a:r>
            <a:r>
              <a:rPr lang="zh-CN" altLang="en-US"/>
              <a:t>实例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、建立一个表</a:t>
            </a:r>
            <a:r>
              <a:rPr lang="en-US" altLang="zh-CN"/>
              <a:t>test</a:t>
            </a:r>
            <a:r>
              <a:rPr lang="zh-CN" altLang="en-US"/>
              <a:t>，表只包含</a:t>
            </a:r>
            <a:r>
              <a:rPr lang="en-US" altLang="zh-CN"/>
              <a:t>id</a:t>
            </a:r>
            <a:r>
              <a:rPr lang="zh-CN" altLang="en-US"/>
              <a:t>字段，使用</a:t>
            </a:r>
            <a:r>
              <a:rPr lang="en-US" altLang="zh-CN"/>
              <a:t>create table</a:t>
            </a:r>
            <a:r>
              <a:rPr lang="zh-CN" altLang="en-US"/>
              <a:t>命令；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、新开一个终端，建立一个</a:t>
            </a:r>
            <a:r>
              <a:rPr lang="en-US" altLang="zh-CN"/>
              <a:t>id.txt</a:t>
            </a:r>
            <a:r>
              <a:rPr lang="zh-CN" altLang="en-US"/>
              <a:t>文件，里面输入如下内容（两行：</a:t>
            </a:r>
            <a:r>
              <a:rPr lang="en-US" altLang="zh-CN"/>
              <a:t>1002</a:t>
            </a:r>
            <a:r>
              <a:rPr lang="zh-CN" altLang="en-US"/>
              <a:t>和</a:t>
            </a:r>
            <a:r>
              <a:rPr lang="en-US" altLang="zh-CN"/>
              <a:t>1003</a:t>
            </a:r>
            <a:r>
              <a:rPr lang="zh-CN" altLang="en-US"/>
              <a:t>），保存后退出：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4048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581128"/>
            <a:ext cx="21431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6707088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6.2.2 </a:t>
            </a:r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-88851"/>
            <a:ext cx="8229600" cy="4525963"/>
          </a:xfrm>
        </p:spPr>
        <p:txBody>
          <a:bodyPr/>
          <a:lstStyle/>
          <a:p>
            <a:pPr lvl="1"/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/>
              <a:t>id.txt</a:t>
            </a:r>
            <a:r>
              <a:rPr lang="zh-CN" altLang="en-US" dirty="0"/>
              <a:t>文件放置于</a:t>
            </a:r>
            <a:r>
              <a:rPr lang="en-US" altLang="zh-CN" dirty="0" err="1"/>
              <a:t>hdfs</a:t>
            </a:r>
            <a:r>
              <a:rPr lang="zh-CN" altLang="en-US" dirty="0"/>
              <a:t>下的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/hive/warehouse/test/</a:t>
            </a:r>
            <a:r>
              <a:rPr lang="zh-CN" altLang="en-US" dirty="0"/>
              <a:t>目录下，输入如下命令：</a:t>
            </a:r>
            <a:endParaRPr lang="en-US" altLang="zh-CN" dirty="0"/>
          </a:p>
          <a:p>
            <a:pPr lvl="2"/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–put id.txt /</a:t>
            </a:r>
            <a:r>
              <a:rPr lang="en-US" altLang="zh-CN" dirty="0" err="1"/>
              <a:t>usr</a:t>
            </a:r>
            <a:r>
              <a:rPr lang="en-US" altLang="zh-CN" dirty="0"/>
              <a:t>/hive/warehouse/test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、在</a:t>
            </a:r>
            <a:r>
              <a:rPr lang="en-US" altLang="zh-CN" dirty="0"/>
              <a:t>hive</a:t>
            </a:r>
            <a:r>
              <a:rPr lang="zh-CN" altLang="en-US" dirty="0"/>
              <a:t>中查看刚刚创建的</a:t>
            </a:r>
            <a:r>
              <a:rPr lang="en-US" altLang="zh-CN" dirty="0"/>
              <a:t>test</a:t>
            </a:r>
            <a:r>
              <a:rPr lang="zh-CN" altLang="en-US" dirty="0"/>
              <a:t>表的内容，发现已经有数据了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、再新开一个终端，进入</a:t>
            </a:r>
            <a:r>
              <a:rPr lang="en-US" altLang="zh-CN" dirty="0"/>
              <a:t>hive</a:t>
            </a:r>
            <a:r>
              <a:rPr lang="zh-CN" altLang="en-US" dirty="0"/>
              <a:t>，查询刚刚我们创建的表，发现成功并且没有报错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653" y="1844824"/>
            <a:ext cx="2674243" cy="35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1653" y="2204864"/>
            <a:ext cx="2602235" cy="72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8389" y="3789040"/>
            <a:ext cx="3135659" cy="250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68390" y="6309320"/>
            <a:ext cx="305314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安装</a:t>
            </a:r>
            <a:endParaRPr lang="en-US" altLang="zh-CN"/>
          </a:p>
          <a:p>
            <a:r>
              <a:rPr lang="en-US" altLang="zh-CN"/>
              <a:t>HIVE</a:t>
            </a:r>
            <a:r>
              <a:rPr lang="zh-CN" altLang="en-US"/>
              <a:t>元数据</a:t>
            </a:r>
            <a:endParaRPr lang="en-US" altLang="zh-CN"/>
          </a:p>
          <a:p>
            <a:pPr lvl="1"/>
            <a:r>
              <a:rPr lang="en-US" altLang="zh-CN"/>
              <a:t>Derby</a:t>
            </a:r>
            <a:r>
              <a:rPr lang="zh-CN" altLang="en-US"/>
              <a:t>的缺陷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Hive</a:t>
            </a:r>
            <a:r>
              <a:rPr lang="zh-CN" altLang="en-US"/>
              <a:t>元数据存储为</a:t>
            </a:r>
            <a:r>
              <a:rPr lang="en-US" altLang="zh-CN"/>
              <a:t>MySQL</a:t>
            </a:r>
          </a:p>
          <a:p>
            <a:r>
              <a:rPr lang="en-US" altLang="zh-CN"/>
              <a:t>HIVE</a:t>
            </a:r>
            <a:r>
              <a:rPr lang="zh-CN" altLang="en-US"/>
              <a:t>部分启动错误的解决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2</a:t>
            </a:r>
            <a:r>
              <a:rPr lang="zh-CN" altLang="en-US" dirty="0"/>
              <a:t>、打开一个</a:t>
            </a:r>
            <a:r>
              <a:rPr lang="en-US" altLang="zh-CN" dirty="0" err="1"/>
              <a:t>linux</a:t>
            </a:r>
            <a:r>
              <a:rPr lang="zh-CN" altLang="en-US" dirty="0"/>
              <a:t>终端，输入：</a:t>
            </a:r>
            <a:endParaRPr lang="en-US" altLang="zh-CN" dirty="0"/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tar -</a:t>
            </a:r>
            <a:r>
              <a:rPr lang="en-US" altLang="zh-CN" dirty="0" err="1"/>
              <a:t>zxvf</a:t>
            </a:r>
            <a:r>
              <a:rPr lang="en-US" altLang="zh-CN" dirty="0"/>
              <a:t> ./apache-hive-3.1.2-bin.tar.gz -C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</a:p>
          <a:p>
            <a:pPr lvl="1"/>
            <a:r>
              <a:rPr lang="zh-CN" altLang="en-US" dirty="0"/>
              <a:t>解压压缩包到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zh-CN" altLang="en-US" dirty="0"/>
              <a:t>中，</a:t>
            </a:r>
            <a:r>
              <a:rPr lang="en-US" altLang="zh-CN" dirty="0" err="1"/>
              <a:t>sudo</a:t>
            </a:r>
            <a:r>
              <a:rPr lang="zh-CN" altLang="en-US" dirty="0"/>
              <a:t>表示使用超级用户权限执行命令</a:t>
            </a:r>
            <a:endParaRPr lang="en-US" altLang="zh-CN" dirty="0"/>
          </a:p>
          <a:p>
            <a:pPr lvl="1"/>
            <a:r>
              <a:rPr lang="en-US" altLang="zh-CN" dirty="0"/>
              <a:t>tar –</a:t>
            </a:r>
            <a:r>
              <a:rPr lang="en-US" altLang="zh-CN" dirty="0" err="1"/>
              <a:t>zxvf</a:t>
            </a:r>
            <a:r>
              <a:rPr lang="en-US" altLang="zh-CN" dirty="0"/>
              <a:t> </a:t>
            </a:r>
            <a:r>
              <a:rPr lang="zh-CN" altLang="en-US" dirty="0"/>
              <a:t>表示解压，</a:t>
            </a:r>
            <a:r>
              <a:rPr lang="en-US" altLang="zh-CN" dirty="0"/>
              <a:t>-C</a:t>
            </a:r>
            <a:r>
              <a:rPr lang="zh-CN" altLang="en-US" dirty="0"/>
              <a:t>后跟的是解压缩到目标路径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执行之后，要求输入密码，输入了正确密码后回车，开始解压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6.2 </a:t>
            </a:r>
            <a:r>
              <a:rPr lang="en-US" altLang="zh-CN" dirty="0">
                <a:effectLst/>
              </a:rPr>
              <a:t>Hive</a:t>
            </a:r>
            <a:r>
              <a:rPr lang="zh-CN" altLang="zh-CN" dirty="0">
                <a:effectLst/>
              </a:rPr>
              <a:t>的安装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01008"/>
            <a:ext cx="659923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013176"/>
            <a:ext cx="6984776" cy="132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3</a:t>
            </a:r>
            <a:r>
              <a:rPr lang="zh-CN" altLang="en-US" dirty="0"/>
              <a:t>、进入刚刚解压的目录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zh-CN" altLang="en-US" dirty="0"/>
              <a:t>下，查看并修改</a:t>
            </a:r>
            <a:r>
              <a:rPr lang="en-US" altLang="zh-CN" dirty="0"/>
              <a:t>apache-hive-3.1.2-bin</a:t>
            </a:r>
            <a:r>
              <a:rPr lang="zh-CN" altLang="en-US" dirty="0"/>
              <a:t>目录名为</a:t>
            </a:r>
            <a:r>
              <a:rPr lang="en-US" altLang="zh-CN" dirty="0"/>
              <a:t>hive</a:t>
            </a:r>
            <a:r>
              <a:rPr lang="zh-CN" altLang="en-US" dirty="0"/>
              <a:t>，输入命令如下：</a:t>
            </a:r>
            <a:endParaRPr lang="en-US" altLang="zh-CN" dirty="0"/>
          </a:p>
          <a:p>
            <a:pPr lvl="2"/>
            <a:r>
              <a:rPr lang="en-US" altLang="zh-CN" dirty="0"/>
              <a:t>cd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mv apache-hive-3.1.2-bin hive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、修改</a:t>
            </a:r>
            <a:r>
              <a:rPr lang="en-US" altLang="zh-CN" dirty="0"/>
              <a:t>hive</a:t>
            </a:r>
            <a:r>
              <a:rPr lang="zh-CN" altLang="en-US" dirty="0"/>
              <a:t>目录的权限，输入</a:t>
            </a:r>
            <a:endParaRPr lang="en-US" altLang="zh-CN" dirty="0"/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chown</a:t>
            </a:r>
            <a:r>
              <a:rPr lang="en-US" altLang="zh-CN" dirty="0"/>
              <a:t> -R </a:t>
            </a:r>
            <a:r>
              <a:rPr lang="en-US" altLang="zh-CN" dirty="0" err="1"/>
              <a:t>hadoop</a:t>
            </a:r>
            <a:r>
              <a:rPr lang="en-US" altLang="zh-CN" dirty="0"/>
              <a:t> hive</a:t>
            </a:r>
          </a:p>
          <a:p>
            <a:pPr lvl="1"/>
            <a:r>
              <a:rPr lang="zh-CN" altLang="en-US" dirty="0"/>
              <a:t>将当前</a:t>
            </a:r>
            <a:r>
              <a:rPr lang="en-US" altLang="zh-CN" dirty="0"/>
              <a:t>hive</a:t>
            </a:r>
            <a:r>
              <a:rPr lang="zh-CN" altLang="en-US" dirty="0"/>
              <a:t>目录的拥有者改为“</a:t>
            </a:r>
            <a:r>
              <a:rPr lang="en-US" altLang="zh-CN" dirty="0" err="1"/>
              <a:t>hadoop</a:t>
            </a:r>
            <a:r>
              <a:rPr lang="zh-CN" altLang="en-US" dirty="0"/>
              <a:t>”，如果用户名为其他则将“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”改成对应的用户名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-R</a:t>
            </a:r>
            <a:r>
              <a:rPr lang="zh-CN" altLang="en-US" dirty="0"/>
              <a:t>表示处理指定目录以及其子目录下的所有文件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6.2 </a:t>
            </a:r>
            <a:r>
              <a:rPr lang="en-US" altLang="zh-CN" dirty="0">
                <a:effectLst/>
              </a:rPr>
              <a:t>Hive</a:t>
            </a:r>
            <a:r>
              <a:rPr lang="zh-CN" altLang="zh-CN" dirty="0">
                <a:effectLst/>
              </a:rPr>
              <a:t>的安装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639095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4784"/>
            <a:ext cx="8229600" cy="4525963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5</a:t>
            </a:r>
            <a:r>
              <a:rPr lang="zh-CN" altLang="en-US" dirty="0"/>
              <a:t>、配置环境变量，为了方便使用，把</a:t>
            </a:r>
            <a:r>
              <a:rPr lang="en-US" altLang="zh-CN" dirty="0"/>
              <a:t>hive</a:t>
            </a:r>
            <a:r>
              <a:rPr lang="zh-CN" altLang="en-US" dirty="0"/>
              <a:t>命令加入到环境变量中去使用</a:t>
            </a:r>
            <a:r>
              <a:rPr lang="en-US" altLang="zh-CN" dirty="0"/>
              <a:t>vim</a:t>
            </a:r>
            <a:r>
              <a:rPr lang="zh-CN" altLang="en-US" dirty="0"/>
              <a:t>编辑器打开</a:t>
            </a:r>
            <a:r>
              <a:rPr lang="en-US" altLang="zh-CN" dirty="0"/>
              <a:t>.</a:t>
            </a:r>
            <a:r>
              <a:rPr lang="en-US" altLang="zh-CN" dirty="0" err="1"/>
              <a:t>bashrc</a:t>
            </a:r>
            <a:r>
              <a:rPr lang="zh-CN" altLang="en-US" dirty="0"/>
              <a:t>文件，命令如下：</a:t>
            </a:r>
            <a:endParaRPr lang="en-US" altLang="zh-CN" dirty="0"/>
          </a:p>
          <a:p>
            <a:pPr lvl="2" indent="0"/>
            <a:r>
              <a:rPr lang="en-US" altLang="zh-CN" dirty="0"/>
              <a:t>vim 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pPr lvl="1" indent="0"/>
            <a:r>
              <a:rPr lang="zh-CN" altLang="en-US" dirty="0"/>
              <a:t>在该文件最前面一行添加如下内容： </a:t>
            </a:r>
            <a:r>
              <a:rPr lang="en-US" altLang="zh-CN" dirty="0"/>
              <a:t>	</a:t>
            </a:r>
          </a:p>
          <a:p>
            <a:pPr lvl="2" indent="0">
              <a:buNone/>
            </a:pPr>
            <a:r>
              <a:rPr lang="en-US" altLang="zh-CN" dirty="0"/>
              <a:t>export HIVE_HOME=/</a:t>
            </a:r>
            <a:r>
              <a:rPr lang="en-US" altLang="zh-CN" dirty="0" err="1"/>
              <a:t>usr</a:t>
            </a:r>
            <a:r>
              <a:rPr lang="en-US" altLang="zh-CN" dirty="0"/>
              <a:t>/local/hive</a:t>
            </a:r>
          </a:p>
          <a:p>
            <a:pPr lvl="2" indent="0">
              <a:buNone/>
            </a:pPr>
            <a:r>
              <a:rPr lang="en-US" altLang="zh-CN" dirty="0"/>
              <a:t>export HADOOP_HOME=/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export PATH=$PATH:$HIVE_HOME/bin</a:t>
            </a:r>
          </a:p>
          <a:p>
            <a:pPr lvl="2" indent="0">
              <a:buNone/>
            </a:pPr>
            <a:r>
              <a:rPr lang="en-US" altLang="zh-CN" dirty="0"/>
              <a:t>export PATH=$PATH:$HADOOP_HOME/</a:t>
            </a:r>
            <a:r>
              <a:rPr lang="en-US" altLang="zh-CN" dirty="0" err="1"/>
              <a:t>sbin</a:t>
            </a:r>
            <a:endParaRPr lang="en-US" altLang="zh-CN" dirty="0"/>
          </a:p>
          <a:p>
            <a:pPr lvl="1" indent="0"/>
            <a:r>
              <a:rPr lang="zh-CN" altLang="en-US" dirty="0"/>
              <a:t>这里的</a:t>
            </a:r>
            <a:r>
              <a:rPr lang="en-US" altLang="zh-CN" dirty="0"/>
              <a:t>HADOOP_HOME</a:t>
            </a:r>
            <a:r>
              <a:rPr lang="zh-CN" altLang="en-US" dirty="0"/>
              <a:t>表示</a:t>
            </a:r>
            <a:r>
              <a:rPr lang="en-US" altLang="zh-CN" dirty="0" err="1"/>
              <a:t>hadoop</a:t>
            </a:r>
            <a:r>
              <a:rPr lang="zh-CN" altLang="en-US" dirty="0"/>
              <a:t>的安装路径，</a:t>
            </a:r>
            <a:r>
              <a:rPr lang="zh-CN" altLang="zh-CN" dirty="0"/>
              <a:t>按键盘上的</a:t>
            </a:r>
            <a:r>
              <a:rPr lang="en-US" altLang="zh-CN" dirty="0"/>
              <a:t>“ESC”</a:t>
            </a:r>
            <a:r>
              <a:rPr lang="zh-CN" altLang="zh-CN" dirty="0"/>
              <a:t>键退出</a:t>
            </a:r>
            <a:r>
              <a:rPr lang="en-US" altLang="zh-CN" dirty="0"/>
              <a:t>vim</a:t>
            </a:r>
            <a:r>
              <a:rPr lang="zh-CN" altLang="zh-CN" dirty="0"/>
              <a:t>编辑状态，再输入</a:t>
            </a:r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zh-CN" altLang="zh-CN" dirty="0"/>
              <a:t>，保存并退出</a:t>
            </a:r>
            <a:r>
              <a:rPr lang="en-US" altLang="zh-CN" dirty="0"/>
              <a:t>vim</a:t>
            </a:r>
            <a:r>
              <a:rPr lang="zh-CN" altLang="zh-CN" dirty="0"/>
              <a:t>编辑器</a:t>
            </a:r>
            <a:endParaRPr lang="en-US" altLang="zh-CN" dirty="0"/>
          </a:p>
          <a:p>
            <a:pPr lvl="1" indent="0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6.2 </a:t>
            </a:r>
            <a:r>
              <a:rPr lang="en-US" altLang="zh-CN" dirty="0">
                <a:effectLst/>
              </a:rPr>
              <a:t>Hive</a:t>
            </a:r>
            <a:r>
              <a:rPr lang="zh-CN" altLang="zh-CN" dirty="0">
                <a:effectLst/>
              </a:rPr>
              <a:t>的安装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348880"/>
            <a:ext cx="439827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zh-CN" dirty="0"/>
              <a:t>用</a:t>
            </a:r>
            <a:r>
              <a:rPr lang="en-US" altLang="zh-CN" dirty="0"/>
              <a:t>vim</a:t>
            </a:r>
            <a:r>
              <a:rPr lang="zh-CN" altLang="zh-CN" dirty="0"/>
              <a:t>打开</a:t>
            </a:r>
            <a:r>
              <a:rPr lang="en-US" altLang="zh-CN" dirty="0"/>
              <a:t>.profile</a:t>
            </a:r>
            <a:r>
              <a:rPr lang="zh-CN" altLang="zh-CN" dirty="0"/>
              <a:t>文件</a:t>
            </a:r>
            <a:r>
              <a:rPr lang="zh-CN" altLang="en-US" dirty="0"/>
              <a:t>，命令如下</a:t>
            </a:r>
            <a:endParaRPr lang="en-US" altLang="zh-CN" dirty="0"/>
          </a:p>
          <a:p>
            <a:pPr lvl="2"/>
            <a:r>
              <a:rPr lang="en-US" altLang="zh-CN" dirty="0"/>
              <a:t>vim ~/.profile</a:t>
            </a:r>
          </a:p>
          <a:p>
            <a:pPr lvl="1"/>
            <a:r>
              <a:rPr lang="zh-CN" altLang="en-US" dirty="0"/>
              <a:t>在文件开头加上：</a:t>
            </a:r>
            <a:endParaRPr lang="en-US" altLang="zh-CN" dirty="0"/>
          </a:p>
          <a:p>
            <a:pPr lvl="1"/>
            <a:r>
              <a:rPr lang="en-US" altLang="zh-CN" dirty="0"/>
              <a:t>source 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保存并退出</a:t>
            </a:r>
            <a:r>
              <a:rPr lang="en-US" altLang="zh-CN" dirty="0"/>
              <a:t>vim</a:t>
            </a:r>
            <a:r>
              <a:rPr lang="zh-CN" altLang="zh-CN" dirty="0"/>
              <a:t>编辑器</a:t>
            </a:r>
            <a:r>
              <a:rPr lang="zh-CN" altLang="en-US" dirty="0"/>
              <a:t>，输入</a:t>
            </a:r>
            <a:endParaRPr lang="en-US" altLang="zh-CN" dirty="0"/>
          </a:p>
          <a:p>
            <a:pPr lvl="2"/>
            <a:r>
              <a:rPr lang="en-US" altLang="zh-CN" dirty="0"/>
              <a:t>source ~/.</a:t>
            </a:r>
            <a:r>
              <a:rPr lang="en-US" altLang="zh-CN" dirty="0" err="1"/>
              <a:t>bashrc</a:t>
            </a:r>
            <a:endParaRPr lang="zh-CN" altLang="zh-CN" dirty="0"/>
          </a:p>
          <a:p>
            <a:pPr lvl="1"/>
            <a:r>
              <a:rPr lang="zh-CN" altLang="en-US" dirty="0"/>
              <a:t>使修改立即生效，接着</a:t>
            </a:r>
            <a:r>
              <a:rPr lang="zh-CN" altLang="zh-CN" dirty="0"/>
              <a:t>重启</a:t>
            </a:r>
            <a:r>
              <a:rPr lang="en-US" altLang="zh-CN" dirty="0"/>
              <a:t>shell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6.2 </a:t>
            </a:r>
            <a:r>
              <a:rPr lang="en-US" altLang="zh-CN" dirty="0">
                <a:effectLst/>
              </a:rPr>
              <a:t>Hive</a:t>
            </a:r>
            <a:r>
              <a:rPr lang="zh-CN" altLang="zh-CN" dirty="0">
                <a:effectLst/>
              </a:rPr>
              <a:t>的安装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040" y="3312400"/>
            <a:ext cx="3456384" cy="201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7</a:t>
            </a:r>
            <a:r>
              <a:rPr lang="zh-CN" altLang="en-US" dirty="0"/>
              <a:t>、进入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/local/hive/</a:t>
            </a:r>
            <a:r>
              <a:rPr lang="en-US" altLang="zh-CN" dirty="0" err="1"/>
              <a:t>conf</a:t>
            </a:r>
            <a:r>
              <a:rPr lang="zh-CN" altLang="en-US" dirty="0"/>
              <a:t>目录下，使用</a:t>
            </a:r>
            <a:r>
              <a:rPr lang="en-US" altLang="zh-CN" dirty="0" err="1"/>
              <a:t>ls</a:t>
            </a:r>
            <a:r>
              <a:rPr lang="zh-CN" altLang="en-US" dirty="0"/>
              <a:t>观察里面的文件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736092" lvl="1" indent="-342900">
              <a:buFont typeface="Wingdings" pitchFamily="2" charset="2"/>
              <a:buChar char="Ø"/>
            </a:pPr>
            <a:r>
              <a:rPr lang="zh-CN" altLang="en-US" dirty="0"/>
              <a:t>有一个</a:t>
            </a:r>
            <a:r>
              <a:rPr lang="en-US" altLang="zh-CN" dirty="0"/>
              <a:t>hive-</a:t>
            </a:r>
            <a:r>
              <a:rPr lang="en-US" altLang="zh-CN" dirty="0" err="1"/>
              <a:t>default.xml.template</a:t>
            </a:r>
            <a:r>
              <a:rPr lang="zh-CN" altLang="en-US" dirty="0"/>
              <a:t>文件，该文件为</a:t>
            </a:r>
            <a:r>
              <a:rPr lang="en-US" altLang="zh-CN" dirty="0"/>
              <a:t>hive</a:t>
            </a:r>
            <a:r>
              <a:rPr lang="zh-CN" altLang="en-US" dirty="0"/>
              <a:t>的配置文件</a:t>
            </a:r>
            <a:r>
              <a:rPr lang="en-US" altLang="zh-CN" dirty="0"/>
              <a:t>hive-default.xml</a:t>
            </a:r>
            <a:r>
              <a:rPr lang="zh-CN" altLang="en-US" dirty="0"/>
              <a:t>的模板文件，将该文件进行重命名为</a:t>
            </a:r>
            <a:r>
              <a:rPr lang="en-US" altLang="zh-CN" dirty="0"/>
              <a:t>hive-default.xml</a:t>
            </a:r>
            <a:r>
              <a:rPr lang="zh-CN" altLang="en-US" dirty="0"/>
              <a:t>，输入命令：</a:t>
            </a:r>
            <a:endParaRPr lang="en-US" altLang="zh-CN" dirty="0"/>
          </a:p>
          <a:p>
            <a:pPr lvl="2"/>
            <a:r>
              <a:rPr lang="en-US" altLang="zh-CN" dirty="0"/>
              <a:t>mv </a:t>
            </a:r>
            <a:r>
              <a:rPr lang="en-US" altLang="zh-CN"/>
              <a:t>hive-</a:t>
            </a:r>
            <a:r>
              <a:rPr lang="en-US" altLang="zh-CN" err="1"/>
              <a:t>default.xml.template</a:t>
            </a:r>
            <a:r>
              <a:rPr lang="en-US" altLang="zh-CN"/>
              <a:t> hive-default.xml</a:t>
            </a:r>
          </a:p>
          <a:p>
            <a:pPr marL="630936" lvl="2" indent="0">
              <a:buNone/>
            </a:pPr>
            <a:r>
              <a:rPr lang="en-US" altLang="zh-CN"/>
              <a:t>hive-default.xml</a:t>
            </a:r>
            <a:r>
              <a:rPr lang="zh-CN" altLang="en-US"/>
              <a:t>是</a:t>
            </a:r>
            <a:r>
              <a:rPr lang="en-US" altLang="zh-CN"/>
              <a:t>hive</a:t>
            </a:r>
            <a:r>
              <a:rPr lang="zh-CN" altLang="en-US"/>
              <a:t>的</a:t>
            </a:r>
            <a:r>
              <a:rPr lang="zh-CN" altLang="en-US" b="1"/>
              <a:t>关键配置</a:t>
            </a:r>
            <a:r>
              <a:rPr lang="zh-CN" altLang="en-US"/>
              <a:t>，所以一般不要直接修改，拷贝</a:t>
            </a:r>
            <a:r>
              <a:rPr lang="en-US" altLang="zh-CN"/>
              <a:t>hive-default.xml</a:t>
            </a:r>
            <a:r>
              <a:rPr lang="zh-CN" altLang="en-US"/>
              <a:t>为</a:t>
            </a:r>
            <a:r>
              <a:rPr lang="en-US" altLang="zh-CN" b="1"/>
              <a:t>hive-site.xml</a:t>
            </a:r>
            <a:r>
              <a:rPr lang="zh-CN" altLang="en-US" b="1"/>
              <a:t>文件</a:t>
            </a:r>
            <a:r>
              <a:rPr lang="zh-CN" altLang="en-US"/>
              <a:t>，将修改的内容在这个里面配置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6.2 </a:t>
            </a:r>
            <a:r>
              <a:rPr lang="en-US" altLang="zh-CN" dirty="0">
                <a:effectLst/>
              </a:rPr>
              <a:t>Hive</a:t>
            </a:r>
            <a:r>
              <a:rPr lang="zh-CN" altLang="zh-CN" dirty="0">
                <a:effectLst/>
              </a:rPr>
              <a:t>的安装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552728" cy="149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8</a:t>
            </a:r>
            <a:r>
              <a:rPr lang="zh-CN" altLang="en-US" dirty="0"/>
              <a:t>、由于</a:t>
            </a:r>
            <a:r>
              <a:rPr lang="en-US" altLang="zh-CN" dirty="0" err="1"/>
              <a:t>conf</a:t>
            </a:r>
            <a:r>
              <a:rPr lang="zh-CN" altLang="en-US" dirty="0"/>
              <a:t>目录下没有</a:t>
            </a:r>
            <a:r>
              <a:rPr lang="en-US" altLang="zh-CN" dirty="0"/>
              <a:t>hive-site.xml</a:t>
            </a:r>
            <a:r>
              <a:rPr lang="zh-CN" altLang="en-US" dirty="0"/>
              <a:t>文件，因此，我们新建一个</a:t>
            </a:r>
            <a:r>
              <a:rPr lang="en-US" altLang="zh-CN" dirty="0"/>
              <a:t>hive-site.xml</a:t>
            </a:r>
            <a:r>
              <a:rPr lang="zh-CN" altLang="en-US" dirty="0"/>
              <a:t>文件，输入命令：</a:t>
            </a:r>
            <a:endParaRPr lang="en-US" altLang="zh-CN" dirty="0"/>
          </a:p>
          <a:p>
            <a:pPr lvl="2"/>
            <a:r>
              <a:rPr lang="en-US" altLang="zh-CN" dirty="0"/>
              <a:t>vim hive-site.xml</a:t>
            </a:r>
          </a:p>
          <a:p>
            <a:pPr lvl="1" indent="0"/>
            <a:r>
              <a:rPr lang="zh-CN" altLang="en-US" dirty="0"/>
              <a:t>并在</a:t>
            </a:r>
            <a:r>
              <a:rPr lang="en-US" altLang="zh-CN" dirty="0"/>
              <a:t> hive-site.xml</a:t>
            </a:r>
            <a:r>
              <a:rPr lang="zh-CN" altLang="en-US" dirty="0"/>
              <a:t>中添加如下信息，见下页，按键盘上的“</a:t>
            </a:r>
            <a:r>
              <a:rPr lang="en-US" altLang="zh-CN" dirty="0"/>
              <a:t>ESC”</a:t>
            </a:r>
            <a:r>
              <a:rPr lang="zh-CN" altLang="en-US" dirty="0"/>
              <a:t>键退出</a:t>
            </a:r>
            <a:r>
              <a:rPr lang="en-US" altLang="zh-CN" dirty="0"/>
              <a:t>vim</a:t>
            </a:r>
            <a:r>
              <a:rPr lang="zh-CN" altLang="en-US" dirty="0"/>
              <a:t>编辑状态，再输入</a:t>
            </a:r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zh-CN" altLang="en-US" dirty="0"/>
              <a:t>，保存并退出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6.2 </a:t>
            </a:r>
            <a:r>
              <a:rPr lang="en-US" altLang="zh-CN" dirty="0">
                <a:effectLst/>
              </a:rPr>
              <a:t>Hive</a:t>
            </a:r>
            <a:r>
              <a:rPr lang="zh-CN" altLang="zh-CN" dirty="0">
                <a:effectLst/>
              </a:rPr>
              <a:t>的安装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2376</Words>
  <Application>Microsoft Office PowerPoint</Application>
  <PresentationFormat>全屏显示(4:3)</PresentationFormat>
  <Paragraphs>264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华文行楷</vt:lpstr>
      <vt:lpstr>华文中宋</vt:lpstr>
      <vt:lpstr>微软雅黑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6.2 Hive的安装</vt:lpstr>
      <vt:lpstr>6.2 Hive的安装</vt:lpstr>
      <vt:lpstr>6.2 Hive的安装</vt:lpstr>
      <vt:lpstr>6.2 Hive的安装</vt:lpstr>
      <vt:lpstr>6.2 Hive的安装</vt:lpstr>
      <vt:lpstr>6.2 Hive的安装</vt:lpstr>
      <vt:lpstr>6.2 Hive的安装</vt:lpstr>
      <vt:lpstr>6.2 Hive的安装</vt:lpstr>
      <vt:lpstr>6.2 Hive的安装</vt:lpstr>
      <vt:lpstr>PowerPoint 演示文稿</vt:lpstr>
      <vt:lpstr>6.2 Hive的安装</vt:lpstr>
      <vt:lpstr>6.2.2 配置Hive元数据存储为MySQL</vt:lpstr>
      <vt:lpstr>6.2.2 配置Hive元数据存储为MySQL</vt:lpstr>
      <vt:lpstr>6.2.2 配置Hive元数据存储为MySQL</vt:lpstr>
      <vt:lpstr>6.2.2 配置Hive元数据存储为MySQL</vt:lpstr>
      <vt:lpstr>6.2.2 配置Hive元数据存储为MySQL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6.2.2 配置Hive元数据存储为MySQL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60</cp:revision>
  <dcterms:created xsi:type="dcterms:W3CDTF">2021-01-06T08:40:18Z</dcterms:created>
  <dcterms:modified xsi:type="dcterms:W3CDTF">2022-04-05T23:47:33Z</dcterms:modified>
</cp:coreProperties>
</file>