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8" r:id="rId3"/>
    <p:sldId id="257" r:id="rId4"/>
    <p:sldId id="258" r:id="rId5"/>
    <p:sldId id="277" r:id="rId6"/>
    <p:sldId id="260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2" r:id="rId20"/>
    <p:sldId id="27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C8C4E-2827-4529-B731-3FB1F41F74FB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78B4-83A7-4E9B-8B62-B337DADB3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9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472BD-06F8-4545-9DDA-7AB49D9183E9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E9574-9CAD-4CAC-B580-2C9BC16CB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7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574-9CAD-4CAC-B580-2C9BC16CB85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E9574-9CAD-4CAC-B580-2C9BC16CB85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9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5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621792" indent="-228600" algn="l" rtl="0" eaLnBrk="1" latinLnBrk="0" hangingPunct="1">
        <a:lnSpc>
          <a:spcPct val="15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859536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1430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6.4 Hive</a:t>
            </a:r>
            <a:r>
              <a:rPr lang="zh-CN" altLang="zh-CN" dirty="0">
                <a:solidFill>
                  <a:srgbClr val="C00000"/>
                </a:solidFill>
              </a:rPr>
              <a:t>的基本操作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例：创建数据库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tmp2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，存放于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下的“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/hive/tmp2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目录：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database if not exists tmp2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'/hive/tmp2';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不加“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”，则默认将数据库存放在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上的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/user/hive/warehouse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目录下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加“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”，则由用户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指定数据库在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的目录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（通常外部表用）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indent="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r>
              <a:rPr lang="en-US" altLang="zh-CN" dirty="0"/>
              <a:t>6.4.1 Hive</a:t>
            </a:r>
            <a:r>
              <a:rPr lang="zh-CN" altLang="en-US" dirty="0"/>
              <a:t>中数据库的操作</a:t>
            </a:r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）创建数据库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b="78400"/>
          <a:stretch>
            <a:fillRect/>
          </a:stretch>
        </p:blipFill>
        <p:spPr bwMode="auto">
          <a:xfrm>
            <a:off x="415701" y="692696"/>
            <a:ext cx="6532563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26064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、在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上创建目录“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/hive/tmp2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”，并创建数据库“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tmp2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76872"/>
            <a:ext cx="8643639" cy="250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3528" y="177281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、使用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tmp2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数据库并创建表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699" y="908720"/>
            <a:ext cx="71326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7" y="5373216"/>
            <a:ext cx="797064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3528" y="4941168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、发现“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/hive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”目录下多了个“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tmp2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”目录，在“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tmp2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”下有“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tmp2_table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”目录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8" grpId="0" build="p" bldLvl="2"/>
      <p:bldP spid="14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数据库删除语句</a:t>
            </a:r>
            <a:endParaRPr lang="en-US" altLang="zh-CN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2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）删除数据库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716342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r>
              <a:rPr lang="en-US" altLang="zh-CN" dirty="0"/>
              <a:t>6.4.1 Hive</a:t>
            </a:r>
            <a:r>
              <a:rPr lang="zh-CN" altLang="en-US" dirty="0"/>
              <a:t>中数据库的操作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295578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/>
              <a:t>例：尝试使用</a:t>
            </a:r>
            <a:r>
              <a:rPr lang="en-US" altLang="zh-CN" dirty="0"/>
              <a:t>drop</a:t>
            </a:r>
            <a:r>
              <a:rPr lang="zh-CN" altLang="en-US" dirty="0"/>
              <a:t>命令删除刚刚创建的</a:t>
            </a:r>
            <a:r>
              <a:rPr lang="en-US" altLang="zh-CN" dirty="0"/>
              <a:t>tmp1</a:t>
            </a:r>
            <a:r>
              <a:rPr lang="zh-CN" altLang="en-US" dirty="0"/>
              <a:t>数据库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输入命令：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drop database tmp1;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sz="2100" dirty="0">
                <a:solidFill>
                  <a:schemeClr val="tx1"/>
                </a:solidFill>
              </a:rPr>
              <a:t>发现出错，为什么？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984" y="2852936"/>
            <a:ext cx="825172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76218" y="4869160"/>
            <a:ext cx="7632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数据库</a:t>
            </a:r>
            <a:r>
              <a:rPr lang="en-US" altLang="zh-CN" sz="2200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tmp1</a:t>
            </a:r>
            <a:r>
              <a:rPr lang="zh-CN" altLang="en-US" sz="2200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不是个空数据库，里面有至少一张表</a:t>
            </a:r>
          </a:p>
        </p:txBody>
      </p:sp>
      <p:sp>
        <p:nvSpPr>
          <p:cNvPr id="8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2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）删除数据库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r>
              <a:rPr lang="en-US" altLang="zh-CN" dirty="0"/>
              <a:t>6.4.1 Hive</a:t>
            </a:r>
            <a:r>
              <a:rPr lang="zh-CN" altLang="en-US" dirty="0"/>
              <a:t>中数据库的操作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  <p:bldP spid="6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027791"/>
          </a:xfrm>
        </p:spPr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如果要删除非空数据库：</a:t>
            </a:r>
            <a:endParaRPr lang="en-US" altLang="zh-CN" dirty="0"/>
          </a:p>
          <a:p>
            <a:pPr lvl="1"/>
            <a:r>
              <a:rPr lang="en-US" altLang="zh-CN" dirty="0"/>
              <a:t>drop database tmp1 cascade;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716342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012160" y="2060848"/>
            <a:ext cx="720080" cy="288032"/>
          </a:xfrm>
          <a:prstGeom prst="rect">
            <a:avLst/>
          </a:prstGeom>
          <a:noFill/>
          <a:ln w="381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2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）删除数据库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r>
              <a:rPr lang="en-US" altLang="zh-CN" dirty="0"/>
              <a:t>6.4.1 Hive</a:t>
            </a:r>
            <a:r>
              <a:rPr lang="zh-CN" altLang="en-US" dirty="0"/>
              <a:t>中数据库的操作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061" y="836712"/>
            <a:ext cx="51720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9552" y="26064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、删除非空数据库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061" y="2132856"/>
            <a:ext cx="47815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15567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、使用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show databases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，显示所有数据库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069" y="335699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找不到</a:t>
            </a:r>
            <a:r>
              <a:rPr lang="en-US" altLang="zh-CN"/>
              <a:t>tmp1</a:t>
            </a:r>
            <a:r>
              <a:rPr lang="zh-CN" altLang="en-US"/>
              <a:t>数据库，成功删除！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0205" y="4386342"/>
            <a:ext cx="3813795" cy="247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8" grpId="0" build="p" bldLvl="2"/>
      <p:bldP spid="9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到默认的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warehouse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目录下也找不到“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tmp1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”的目录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C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注意：</a:t>
            </a:r>
            <a:r>
              <a:rPr lang="zh-CN" altLang="zh-CN" dirty="0"/>
              <a:t>删除时会删除元数据及</a:t>
            </a:r>
            <a:r>
              <a:rPr lang="en-US" altLang="zh-CN" dirty="0"/>
              <a:t>HDFS</a:t>
            </a:r>
            <a:r>
              <a:rPr lang="zh-CN" altLang="zh-CN" dirty="0"/>
              <a:t>的目录</a:t>
            </a:r>
            <a:r>
              <a:rPr lang="zh-CN" altLang="en-US" dirty="0"/>
              <a:t>！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101" y="2348880"/>
            <a:ext cx="7992888" cy="186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2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）删除数据库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r>
              <a:rPr lang="en-US" altLang="zh-CN" dirty="0"/>
              <a:t>6.4.1 Hive</a:t>
            </a:r>
            <a:r>
              <a:rPr lang="zh-CN" altLang="en-US" dirty="0"/>
              <a:t>中数据库的操作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显示数据库：</a:t>
            </a:r>
            <a:r>
              <a:rPr lang="en-US" altLang="zh-CN"/>
              <a:t>show databases</a:t>
            </a:r>
          </a:p>
          <a:p>
            <a:r>
              <a:rPr lang="zh-CN" altLang="en-US"/>
              <a:t>模糊查找数据库：</a:t>
            </a:r>
            <a:r>
              <a:rPr lang="en-US" altLang="zh-CN"/>
              <a:t>show databases like</a:t>
            </a:r>
          </a:p>
          <a:p>
            <a:pPr lvl="1"/>
            <a:r>
              <a:rPr lang="zh-CN" altLang="en-US"/>
              <a:t>例：查找名称中带有“</a:t>
            </a:r>
            <a:r>
              <a:rPr lang="en-US" altLang="zh-CN"/>
              <a:t>db_hive</a:t>
            </a:r>
            <a:r>
              <a:rPr lang="zh-CN" altLang="en-US"/>
              <a:t>”的数据库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3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）查看数据库信息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r>
              <a:rPr lang="en-US" altLang="zh-CN" dirty="0"/>
              <a:t>6.4.1 Hive</a:t>
            </a:r>
            <a:r>
              <a:rPr lang="zh-CN" altLang="en-US" dirty="0"/>
              <a:t>中数据库的操作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7" y="3573016"/>
            <a:ext cx="524990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官方文档：查看数据库信息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3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）查看数据库信息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75250"/>
            <a:ext cx="751190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r>
              <a:rPr lang="en-US" altLang="zh-CN" dirty="0"/>
              <a:t>6.4.1 Hive</a:t>
            </a:r>
            <a:r>
              <a:rPr lang="zh-CN" altLang="en-US" dirty="0"/>
              <a:t>中数据库的操作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查看</a:t>
            </a:r>
            <a:r>
              <a:rPr lang="en-US" altLang="zh-CN"/>
              <a:t>tmp2</a:t>
            </a:r>
            <a:r>
              <a:rPr lang="zh-CN" altLang="en-US"/>
              <a:t>数据库的详细信息：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desc database EXTENDED tmp2;</a:t>
            </a:r>
          </a:p>
          <a:p>
            <a:pPr lvl="1" indent="0">
              <a:buNone/>
            </a:pPr>
            <a:r>
              <a:rPr lang="zh-CN" altLang="en-US"/>
              <a:t>加上“</a:t>
            </a:r>
            <a:r>
              <a:rPr lang="en-US" altLang="zh-CN"/>
              <a:t>EXTENDED </a:t>
            </a:r>
            <a:r>
              <a:rPr lang="zh-CN" altLang="en-US"/>
              <a:t>”参数表示显示详细的信息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645024"/>
            <a:ext cx="77803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2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）删除数据库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r>
              <a:rPr lang="en-US" altLang="zh-CN" dirty="0"/>
              <a:t>6.4.1 Hive</a:t>
            </a:r>
            <a:r>
              <a:rPr lang="zh-CN" altLang="en-US" dirty="0"/>
              <a:t>中数据库的操作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		</a:t>
            </a:r>
            <a:r>
              <a:rPr lang="en-US" altLang="zh-CN" dirty="0">
                <a:solidFill>
                  <a:srgbClr val="FF0000"/>
                </a:solidFill>
              </a:rPr>
              <a:t>6.4.1 Hive</a:t>
            </a:r>
            <a:r>
              <a:rPr lang="zh-CN" altLang="en-US" dirty="0">
                <a:solidFill>
                  <a:srgbClr val="FF0000"/>
                </a:solidFill>
              </a:rPr>
              <a:t>中数据库的操作</a:t>
            </a:r>
          </a:p>
          <a:p>
            <a:pPr lvl="1"/>
            <a:r>
              <a:rPr lang="zh-CN" altLang="en-US" dirty="0"/>
              <a:t>		</a:t>
            </a:r>
            <a:r>
              <a:rPr lang="en-US" altLang="zh-CN" dirty="0"/>
              <a:t>6.4.2 Hive</a:t>
            </a:r>
            <a:r>
              <a:rPr lang="zh-CN" altLang="en-US" dirty="0"/>
              <a:t>中表的基本操作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Hive</a:t>
            </a:r>
            <a:r>
              <a:rPr lang="zh-CN" altLang="en-US" dirty="0"/>
              <a:t>的基本操作</a:t>
            </a:r>
          </a:p>
        </p:txBody>
      </p:sp>
    </p:spTree>
    <p:extLst>
      <p:ext uri="{BB962C8B-B14F-4D97-AF65-F5344CB8AC3E}">
        <p14:creationId xmlns:p14="http://schemas.microsoft.com/office/powerpoint/2010/main" val="677407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数据库命令：</a:t>
            </a:r>
            <a:endParaRPr lang="en-US" altLang="zh-CN"/>
          </a:p>
          <a:p>
            <a:pPr lvl="1">
              <a:buFont typeface="Wingdings" pitchFamily="2" charset="2"/>
              <a:buChar char="ü"/>
            </a:pPr>
            <a:r>
              <a:rPr lang="en-US" altLang="zh-CN"/>
              <a:t>create database if not exists dbname  [location]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/>
              <a:t>use dbname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/>
              <a:t>drop database dbname [cascade]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/>
              <a:t>desc database EXTENDED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/>
              <a:t>show databases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4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）总结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zh-CN" dirty="0"/>
              <a:t>数据库</a:t>
            </a:r>
            <a:r>
              <a:rPr lang="zh-CN" altLang="en-US" dirty="0"/>
              <a:t>的操作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创建数据库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删除数据库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查看数据库信息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6.4.1 Hive</a:t>
            </a:r>
            <a:r>
              <a:rPr lang="zh-CN" altLang="en-US" dirty="0"/>
              <a:t>中数据库的操作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95943"/>
          </a:xfrm>
        </p:spPr>
        <p:txBody>
          <a:bodyPr/>
          <a:lstStyle/>
          <a:p>
            <a:r>
              <a:rPr lang="zh-CN" altLang="en-US" dirty="0"/>
              <a:t>官方文档：数据库创建语句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例如：创建名为“</a:t>
            </a:r>
            <a:r>
              <a:rPr lang="en-US" altLang="zh-CN" dirty="0"/>
              <a:t>tmp1</a:t>
            </a:r>
            <a:r>
              <a:rPr lang="zh-CN" altLang="en-US" dirty="0"/>
              <a:t>”的数据库：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      create database if not exists tmp1;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320485"/>
            <a:ext cx="4978896" cy="1143000"/>
          </a:xfrm>
        </p:spPr>
        <p:txBody>
          <a:bodyPr/>
          <a:lstStyle/>
          <a:p>
            <a:r>
              <a:rPr lang="en-US" altLang="zh-CN" dirty="0"/>
              <a:t>6.4.1 Hive</a:t>
            </a:r>
            <a:r>
              <a:rPr lang="zh-CN" altLang="en-US" dirty="0"/>
              <a:t>中数据库的操作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）创建数据库</a:t>
            </a:r>
            <a:endParaRPr lang="en-US" altLang="zh-CN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132856"/>
            <a:ext cx="9037891" cy="196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3" y="5542993"/>
            <a:ext cx="643929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  <a:endParaRPr lang="en-US" altLang="zh-CN" dirty="0"/>
          </a:p>
          <a:p>
            <a:pPr lvl="1"/>
            <a:r>
              <a:rPr lang="zh-CN" altLang="en-US"/>
              <a:t>在</a:t>
            </a:r>
            <a:r>
              <a:rPr lang="en-US" altLang="zh-CN"/>
              <a:t>HDFS</a:t>
            </a:r>
            <a:r>
              <a:rPr lang="zh-CN" altLang="en-US"/>
              <a:t>上“</a:t>
            </a:r>
            <a:r>
              <a:rPr lang="en-US" altLang="zh-CN"/>
              <a:t>/</a:t>
            </a:r>
            <a:r>
              <a:rPr lang="zh-CN" altLang="en-US"/>
              <a:t>”下建立</a:t>
            </a:r>
            <a:r>
              <a:rPr lang="zh-CN" altLang="en-US" dirty="0"/>
              <a:t>一个</a:t>
            </a:r>
            <a:r>
              <a:rPr lang="en-US" altLang="zh-CN" dirty="0"/>
              <a:t>student.txt</a:t>
            </a:r>
            <a:r>
              <a:rPr lang="zh-CN" altLang="en-US" dirty="0"/>
              <a:t>文件，输入以下内容（学号</a:t>
            </a:r>
            <a:r>
              <a:rPr lang="en-US" altLang="zh-CN" dirty="0"/>
              <a:t>string</a:t>
            </a:r>
            <a:r>
              <a:rPr lang="zh-CN" altLang="en-US" dirty="0"/>
              <a:t>，姓名</a:t>
            </a:r>
            <a:r>
              <a:rPr lang="en-US" altLang="zh-CN" dirty="0"/>
              <a:t>string</a:t>
            </a:r>
            <a:r>
              <a:rPr lang="zh-CN" altLang="en-US" dirty="0"/>
              <a:t>两个字段）作为我们表的数据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188369"/>
            <a:ext cx="4032448" cy="366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/>
          <p:nvPr/>
        </p:nvCxnSpPr>
        <p:spPr>
          <a:xfrm flipH="1" flipV="1">
            <a:off x="1763688" y="3789040"/>
            <a:ext cx="144016" cy="36004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47664" y="42930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中间用</a:t>
            </a:r>
            <a:r>
              <a:rPr lang="en-US" altLang="zh-CN" dirty="0"/>
              <a:t>TAB</a:t>
            </a:r>
            <a:r>
              <a:rPr lang="zh-CN" altLang="en-US" dirty="0"/>
              <a:t>键分隔</a:t>
            </a:r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395536" y="320485"/>
            <a:ext cx="4978896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/>
              <a:t>6.4.1 Hive</a:t>
            </a:r>
            <a:r>
              <a:rPr lang="zh-CN" altLang="en-US"/>
              <a:t>中数据库的操作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484784"/>
            <a:ext cx="6624736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创建表</a:t>
            </a:r>
            <a:r>
              <a:rPr lang="en-US" altLang="zh-CN" dirty="0"/>
              <a:t>tmp1</a:t>
            </a:r>
          </a:p>
          <a:p>
            <a:pPr indent="0"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database if not exists tmp1;</a:t>
            </a:r>
          </a:p>
          <a:p>
            <a:pPr indent="0"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tmp1;</a:t>
            </a:r>
          </a:p>
          <a:p>
            <a:pPr indent="0"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table if not exists tmp1_table(</a:t>
            </a:r>
          </a:p>
          <a:p>
            <a:pPr indent="0"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string,</a:t>
            </a:r>
          </a:p>
          <a:p>
            <a:pPr indent="0"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string</a:t>
            </a:r>
          </a:p>
          <a:p>
            <a:pPr indent="0"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row format delimited fields terminated by '\t';</a:t>
            </a:r>
          </a:p>
          <a:p>
            <a:pPr indent="0"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load data </a:t>
            </a:r>
            <a:r>
              <a:rPr lang="en-US" altLang="zh-CN" sz="20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inpath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' /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student.txt' into table tmp1_table;</a:t>
            </a:r>
          </a:p>
          <a:p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）创建数据库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7696" y="4005064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创建名为“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tmp3_table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”的内部</a:t>
            </a:r>
            <a:r>
              <a:rPr lang="zh-CN" altLang="en-US" dirty="0"/>
              <a:t>表，指定数据分隔符为</a:t>
            </a:r>
            <a:r>
              <a:rPr lang="en-US" altLang="zh-CN" dirty="0"/>
              <a:t>TAB</a:t>
            </a:r>
            <a:endParaRPr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5868144" y="3501008"/>
            <a:ext cx="360040" cy="1872208"/>
          </a:xfrm>
          <a:prstGeom prst="rightBrac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88224" y="5445224"/>
            <a:ext cx="233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student.txt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中的数据导入表中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796136" y="5733256"/>
            <a:ext cx="72008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76056" y="220486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创建</a:t>
            </a:r>
            <a:r>
              <a:rPr lang="en-US" altLang="zh-CN"/>
              <a:t>tmp1</a:t>
            </a:r>
            <a:r>
              <a:rPr lang="zh-CN" altLang="en-US"/>
              <a:t>数据库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4283968" y="2348880"/>
            <a:ext cx="72008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43808" y="27809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指定当前数据库为</a:t>
            </a:r>
            <a:r>
              <a:rPr lang="en-US" altLang="zh-CN"/>
              <a:t>tmp1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051720" y="2924944"/>
            <a:ext cx="720080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标题 2"/>
          <p:cNvSpPr txBox="1">
            <a:spLocks/>
          </p:cNvSpPr>
          <p:nvPr/>
        </p:nvSpPr>
        <p:spPr>
          <a:xfrm>
            <a:off x="395536" y="320485"/>
            <a:ext cx="4978896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extLst/>
          </a:lstStyle>
          <a:p>
            <a:r>
              <a:rPr lang="en-US" altLang="zh-CN" dirty="0"/>
              <a:t>6.4.1 Hive</a:t>
            </a:r>
            <a:r>
              <a:rPr lang="zh-CN" altLang="en-US" dirty="0"/>
              <a:t>中数据库的操作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  <p:bldP spid="10" grpId="0" build="p" bldLvl="2" animBg="1"/>
      <p:bldP spid="11" grpId="0" build="p" bldLvl="2"/>
      <p:bldP spid="17" grpId="0" build="p" bldLvl="2"/>
      <p:bldP spid="19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90575"/>
            <a:ext cx="30099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700808"/>
            <a:ext cx="6153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212976"/>
            <a:ext cx="44481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4365104"/>
            <a:ext cx="83423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67544" y="14511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、创建表前先使用数据库“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tmp1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”，注意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命令行后的括号内有当前数据库名称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、创建表 “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tmp1_table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544" y="285293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、使用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show tables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命令显示数据库中的所有表名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552" y="4035177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、将“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”目录下的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student.txt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文件里的内容导入到表中</a:t>
            </a: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 cstate="print"/>
          <a:srcRect b="17831"/>
          <a:stretch>
            <a:fillRect/>
          </a:stretch>
        </p:blipFill>
        <p:spPr bwMode="auto">
          <a:xfrm>
            <a:off x="467544" y="5589240"/>
            <a:ext cx="4724400" cy="110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539552" y="53012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、显示表“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tmp1_table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”的内容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2"/>
      <p:bldP spid="17" grpId="0" build="p" bldLvl="2"/>
      <p:bldP spid="18" grpId="0" build="p" bldLvl="2"/>
      <p:bldP spid="19" grpId="0" build="p" bldLvl="2"/>
      <p:bldP spid="21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上述操作后，会在</a:t>
            </a:r>
            <a:r>
              <a:rPr lang="en-US" altLang="zh-CN" sz="2000">
                <a:solidFill>
                  <a:schemeClr val="tx1"/>
                </a:solidFill>
              </a:rPr>
              <a:t>hdfs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en-US" altLang="zh-CN" sz="2000">
                <a:solidFill>
                  <a:schemeClr val="tx1"/>
                </a:solidFill>
              </a:rPr>
              <a:t>/user/hive/warehouse</a:t>
            </a:r>
            <a:r>
              <a:rPr lang="zh-CN" altLang="en-US" sz="2000">
                <a:solidFill>
                  <a:schemeClr val="tx1"/>
                </a:solidFill>
              </a:rPr>
              <a:t>下创建</a:t>
            </a:r>
            <a:r>
              <a:rPr lang="en-US" altLang="zh-CN" sz="2000">
                <a:solidFill>
                  <a:schemeClr val="tx1"/>
                </a:solidFill>
              </a:rPr>
              <a:t>tmp1.db</a:t>
            </a:r>
            <a:r>
              <a:rPr lang="zh-CN" altLang="en-US" sz="2000">
                <a:solidFill>
                  <a:schemeClr val="tx1"/>
                </a:solidFill>
              </a:rPr>
              <a:t>目录（数据库目录），并在</a:t>
            </a:r>
            <a:r>
              <a:rPr lang="en-US" altLang="zh-CN" sz="2000">
                <a:solidFill>
                  <a:schemeClr val="tx1"/>
                </a:solidFill>
              </a:rPr>
              <a:t>tmp1.db</a:t>
            </a:r>
            <a:r>
              <a:rPr lang="zh-CN" altLang="en-US" sz="2000">
                <a:solidFill>
                  <a:schemeClr val="tx1"/>
                </a:solidFill>
              </a:rPr>
              <a:t>目录下会创建“</a:t>
            </a:r>
            <a:r>
              <a:rPr lang="en-US" altLang="zh-CN" sz="2000">
                <a:solidFill>
                  <a:schemeClr val="tx1"/>
                </a:solidFill>
              </a:rPr>
              <a:t>tmp1_table</a:t>
            </a:r>
            <a:r>
              <a:rPr lang="zh-CN" altLang="en-US" sz="2000">
                <a:solidFill>
                  <a:schemeClr val="tx1"/>
                </a:solidFill>
              </a:rPr>
              <a:t>”目录（表目录）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856" y="2708920"/>
            <a:ext cx="844171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6.4.1 Hive</a:t>
            </a:r>
            <a:r>
              <a:rPr lang="zh-CN" altLang="en-US" dirty="0"/>
              <a:t>中数据库的操作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）创建数据库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434275"/>
          </a:xfrm>
        </p:spPr>
        <p:txBody>
          <a:bodyPr/>
          <a:lstStyle/>
          <a:p>
            <a:r>
              <a:rPr lang="zh-CN" altLang="en-US"/>
              <a:t>官方描述中还有个“</a:t>
            </a:r>
            <a:r>
              <a:rPr lang="en-US" altLang="zh-CN"/>
              <a:t>LOCATION</a:t>
            </a:r>
            <a:r>
              <a:rPr lang="zh-CN" altLang="en-US"/>
              <a:t>”关键字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70647"/>
            <a:ext cx="8748464" cy="195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27584" y="2348880"/>
            <a:ext cx="2160240" cy="216024"/>
          </a:xfrm>
          <a:prstGeom prst="rect">
            <a:avLst/>
          </a:prstGeom>
          <a:noFill/>
          <a:ln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6.4.1 Hive</a:t>
            </a:r>
            <a:r>
              <a:rPr lang="zh-CN" altLang="en-US" dirty="0"/>
              <a:t>中数据库的操作</a:t>
            </a:r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5652120" y="44624"/>
            <a:ext cx="3491880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隶书"/>
              </a:rPr>
              <a:t>）创建数据库</a:t>
            </a:r>
            <a:endParaRPr lang="en-US" altLang="zh-CN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5" grpId="0" build="p" bldLvl="2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264</TotalTime>
  <Words>792</Words>
  <Application>Microsoft Office PowerPoint</Application>
  <PresentationFormat>全屏显示(4:3)</PresentationFormat>
  <Paragraphs>123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华文行楷</vt:lpstr>
      <vt:lpstr>华文中宋</vt:lpstr>
      <vt:lpstr>微软雅黑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6.4 Hive的基本操作</vt:lpstr>
      <vt:lpstr>6.4 Hive的基本操作</vt:lpstr>
      <vt:lpstr>6.4.1 Hive中数据库的操作</vt:lpstr>
      <vt:lpstr>6.4.1 Hive中数据库的操作</vt:lpstr>
      <vt:lpstr>PowerPoint 演示文稿</vt:lpstr>
      <vt:lpstr>PowerPoint 演示文稿</vt:lpstr>
      <vt:lpstr>PowerPoint 演示文稿</vt:lpstr>
      <vt:lpstr>6.4.1 Hive中数据库的操作</vt:lpstr>
      <vt:lpstr>6.4.1 Hive中数据库的操作</vt:lpstr>
      <vt:lpstr>6.4.1 Hive中数据库的操作</vt:lpstr>
      <vt:lpstr>PowerPoint 演示文稿</vt:lpstr>
      <vt:lpstr>6.4.1 Hive中数据库的操作</vt:lpstr>
      <vt:lpstr>6.4.1 Hive中数据库的操作</vt:lpstr>
      <vt:lpstr>6.4.1 Hive中数据库的操作</vt:lpstr>
      <vt:lpstr>PowerPoint 演示文稿</vt:lpstr>
      <vt:lpstr>6.4.1 Hive中数据库的操作</vt:lpstr>
      <vt:lpstr>6.4.1 Hive中数据库的操作</vt:lpstr>
      <vt:lpstr>6.4.1 Hive中数据库的操作</vt:lpstr>
      <vt:lpstr>6.4.1 Hive中数据库的操作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Lichao Su</dc:creator>
  <cp:lastModifiedBy>Lichao Su</cp:lastModifiedBy>
  <cp:revision>33</cp:revision>
  <dcterms:created xsi:type="dcterms:W3CDTF">2021-01-04T06:50:54Z</dcterms:created>
  <dcterms:modified xsi:type="dcterms:W3CDTF">2022-04-25T08:09:53Z</dcterms:modified>
</cp:coreProperties>
</file>