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51" r:id="rId3"/>
    <p:sldId id="345" r:id="rId4"/>
    <p:sldId id="257" r:id="rId5"/>
    <p:sldId id="347" r:id="rId6"/>
    <p:sldId id="352" r:id="rId7"/>
    <p:sldId id="353" r:id="rId8"/>
    <p:sldId id="3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5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CE0C-61C5-6D38-1800-D7D4DC2E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D54E7-FB77-9E94-E23C-92C44229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04EC-8DF6-71AF-1D7A-C2D7F51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E755-7A6F-17BF-F1A3-41C9B55B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086-DF05-1CDD-6DFA-A5C2F198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1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C5F-68D7-B38E-FF1C-926D5BF9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469D-8C50-26BB-06DC-79674B31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0A0F-B5C7-7476-44AB-1642AD67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13B3-5E2F-6CAD-668E-1DC67AB0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0496-B6AA-AA23-4622-69D23F8A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3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FFADB-11B3-08AF-59C4-CFA08C7B8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926B7-D6BE-37D2-9C2A-56F8F685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7A69-3078-BFBD-5E2C-BF147737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32B1-A840-BFDE-0CE6-7395F423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C2D8-56C3-7092-0C5F-EB0CBAB8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87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01A1-CC1B-FB7B-267F-6E0A0072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A047-17AD-C0F5-DC7B-17A95103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D47B-3707-E2BF-46C1-DA5C038F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B06C-C8E2-5677-68B6-1455BB4C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9BE7-25B1-8236-3A98-4001BF6B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49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9CEE-52AC-CEFA-1A3C-39498E0D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9A9A-4092-3197-66FD-54783C49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416D-68FB-E24E-77BA-C073E689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EB93-A364-AB8E-B421-BA8551D3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E709-B34A-D00B-E5B8-74732CFA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66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3567-8881-FBB6-81DD-539E5BB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C62-44DD-200D-BFB6-9A9D5441A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15645-CEC2-D3DB-0F5B-87D8CE6A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91ECA-74E9-F700-66F1-49C0177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0AB5-D2E9-6AC7-421B-C2671EBA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F18A-2349-75C0-A568-0F84C802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481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E1C2-4E7E-D2F7-8D93-1C0EB946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72B47-2C63-858E-39A4-58079AE5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C8199-D152-5D1E-CC9A-49005658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2F761-CD0D-F9A1-4013-66DC37AA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91C1B-FB93-84D3-2B48-6452C843D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6A942-2A7B-5798-6A2E-4E0C3496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6B9FD-0A42-0294-BCAE-4BBF9673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881A7-7A5C-AA86-A22D-45D83BE5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43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78AE-4186-E8BC-2D5A-0E86C746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D943B-5869-DC51-B7A2-416B13B4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75DA7-5CD2-8CB0-3B8B-02425298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7ECDE-9659-18A9-F4E2-16F3B054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131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F829D-9E39-C357-813B-FC04B0D3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10BEA-3C4F-7789-E191-E9997DC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2E61-8268-AF9F-CAB5-9185106F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47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30E1-7BB9-928C-79D0-49F79D46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F0B7-E986-4AC9-C86B-1B124FCF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7D8F5-977C-2F55-4500-BC16B39D0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E2-F5D5-28E1-DA62-C1F27C2E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063-60D1-0FA9-A4B8-352350E2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EF00-9802-A6E4-C1A8-EAC03DE9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92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EF32-254B-CB54-1D34-B2B622F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69185-B1E4-201D-EC13-50A6AAFF9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4A6F7-C456-4FB3-07C2-05D911E7C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0F2A-ABBA-0045-FF7F-6570CAFF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0E2C0-8300-3CE4-6CCA-710AA7D0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9D77-83C5-02D2-9320-CC912BA1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9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5D87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F7978-9A96-09E7-16DF-6B16DE98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96FB-2A1A-7DF0-A495-921538BF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ECF2-8A46-506E-29E4-3E50FBF50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FC86-40D4-42E9-9C29-5C62992E5D6C}" type="datetimeFigureOut">
              <a:rPr lang="en-MY" smtClean="0"/>
              <a:t>18/4/2023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EF4B-29E1-8ACF-AA81-E9411F39E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3C78-0DBE-06B7-96F5-E7CB8FEAA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E366-D117-4609-985E-2A5C26E1014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766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16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Block Arc 58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113069-A512-4AC0-83AB-9379927B8566}"/>
              </a:ext>
            </a:extLst>
          </p:cNvPr>
          <p:cNvSpPr txBox="1"/>
          <p:nvPr/>
        </p:nvSpPr>
        <p:spPr>
          <a:xfrm>
            <a:off x="3067592" y="1921123"/>
            <a:ext cx="6056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PREPARED BY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BDE6E-75DD-4C8C-B504-6B1AB7D8A716}"/>
              </a:ext>
            </a:extLst>
          </p:cNvPr>
          <p:cNvSpPr txBox="1"/>
          <p:nvPr/>
        </p:nvSpPr>
        <p:spPr>
          <a:xfrm>
            <a:off x="1952624" y="3717826"/>
            <a:ext cx="801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JAY PRAJAPATI (22002171220091)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CSE_D2D-1[08]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" y="209375"/>
            <a:ext cx="1019229" cy="106715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847051" y="175373"/>
            <a:ext cx="3152518" cy="603849"/>
          </a:xfrm>
          <a:prstGeom prst="rect">
            <a:avLst/>
          </a:prstGeom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/>
        </p:nvSpPr>
        <p:spPr>
          <a:xfrm>
            <a:off x="698499" y="1271490"/>
            <a:ext cx="10955548" cy="699905"/>
          </a:xfrm>
          <a:prstGeom prst="rect">
            <a:avLst/>
          </a:prstGeom>
          <a:gradFill>
            <a:gsLst>
              <a:gs pos="0">
                <a:srgbClr val="E55D87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SPLITWISER</a:t>
            </a:r>
          </a:p>
        </p:txBody>
      </p:sp>
    </p:spTree>
    <p:extLst>
      <p:ext uri="{BB962C8B-B14F-4D97-AF65-F5344CB8AC3E}">
        <p14:creationId xmlns:p14="http://schemas.microsoft.com/office/powerpoint/2010/main" val="42826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1" accel="10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accel="10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80" grpId="0"/>
      <p:bldP spid="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1B7E8A-6939-4B04-BB59-57EE8D9EFA94}"/>
              </a:ext>
            </a:extLst>
          </p:cNvPr>
          <p:cNvSpPr txBox="1"/>
          <p:nvPr/>
        </p:nvSpPr>
        <p:spPr>
          <a:xfrm>
            <a:off x="4308203" y="1606236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02E83-A2EA-44EA-A1D1-5FCDDA8C80D3}"/>
              </a:ext>
            </a:extLst>
          </p:cNvPr>
          <p:cNvSpPr/>
          <p:nvPr/>
        </p:nvSpPr>
        <p:spPr>
          <a:xfrm>
            <a:off x="4668266" y="-1"/>
            <a:ext cx="5066570" cy="2108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68C00B-D937-45D3-8389-A8AA78174F1C}"/>
              </a:ext>
            </a:extLst>
          </p:cNvPr>
          <p:cNvGrpSpPr/>
          <p:nvPr/>
        </p:nvGrpSpPr>
        <p:grpSpPr>
          <a:xfrm>
            <a:off x="4513944" y="3473404"/>
            <a:ext cx="5379718" cy="1200329"/>
            <a:chOff x="430715" y="2000204"/>
            <a:chExt cx="5379718" cy="12003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2EA488-6AB2-469F-986B-5FDFBC47EF6D}"/>
                </a:ext>
              </a:extLst>
            </p:cNvPr>
            <p:cNvSpPr/>
            <p:nvPr/>
          </p:nvSpPr>
          <p:spPr>
            <a:xfrm>
              <a:off x="736965" y="2169898"/>
              <a:ext cx="4767218" cy="860940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ED8DF2-CF89-45EA-9CED-D2F582FF22ED}"/>
                </a:ext>
              </a:extLst>
            </p:cNvPr>
            <p:cNvSpPr txBox="1"/>
            <p:nvPr/>
          </p:nvSpPr>
          <p:spPr>
            <a:xfrm>
              <a:off x="430715" y="2000204"/>
              <a:ext cx="53797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PHILOMATH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6D83C-CC37-49AE-8497-A7B19FB2EF0B}"/>
              </a:ext>
            </a:extLst>
          </p:cNvPr>
          <p:cNvGrpSpPr/>
          <p:nvPr/>
        </p:nvGrpSpPr>
        <p:grpSpPr>
          <a:xfrm>
            <a:off x="1599835" y="1633174"/>
            <a:ext cx="4005943" cy="3400931"/>
            <a:chOff x="230051" y="1633174"/>
            <a:chExt cx="4005943" cy="34009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D8BFF-545D-4D7B-96BD-A6EA8530553E}"/>
                </a:ext>
              </a:extLst>
            </p:cNvPr>
            <p:cNvSpPr/>
            <p:nvPr/>
          </p:nvSpPr>
          <p:spPr>
            <a:xfrm>
              <a:off x="1237950" y="2235199"/>
              <a:ext cx="1981200" cy="2273301"/>
            </a:xfrm>
            <a:prstGeom prst="rect">
              <a:avLst/>
            </a:prstGeom>
            <a:solidFill>
              <a:srgbClr val="FC48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3FF7B-2DE3-4EB7-9A2C-43A8FF36967E}"/>
                </a:ext>
              </a:extLst>
            </p:cNvPr>
            <p:cNvSpPr txBox="1"/>
            <p:nvPr/>
          </p:nvSpPr>
          <p:spPr>
            <a:xfrm>
              <a:off x="230051" y="1633174"/>
              <a:ext cx="4005943" cy="340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5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#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5108D2-A65E-4578-9A1B-6305E4A23C98}"/>
              </a:ext>
            </a:extLst>
          </p:cNvPr>
          <p:cNvSpPr/>
          <p:nvPr/>
        </p:nvSpPr>
        <p:spPr>
          <a:xfrm>
            <a:off x="9734836" y="1463443"/>
            <a:ext cx="2457164" cy="358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946981-B533-491D-99FB-9D56060C42C2}"/>
              </a:ext>
            </a:extLst>
          </p:cNvPr>
          <p:cNvSpPr/>
          <p:nvPr/>
        </p:nvSpPr>
        <p:spPr>
          <a:xfrm>
            <a:off x="0" y="1463443"/>
            <a:ext cx="2607733" cy="358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D1B25-3274-4DBA-AE74-3CE43279A1E7}"/>
              </a:ext>
            </a:extLst>
          </p:cNvPr>
          <p:cNvSpPr/>
          <p:nvPr/>
        </p:nvSpPr>
        <p:spPr>
          <a:xfrm>
            <a:off x="4678426" y="-1"/>
            <a:ext cx="5056409" cy="158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3FD64-5586-4660-AB3A-F691750224F5}"/>
              </a:ext>
            </a:extLst>
          </p:cNvPr>
          <p:cNvSpPr/>
          <p:nvPr/>
        </p:nvSpPr>
        <p:spPr>
          <a:xfrm>
            <a:off x="4678426" y="4644571"/>
            <a:ext cx="5056409" cy="2213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12733"/>
      </p:ext>
    </p:extLst>
  </p:cSld>
  <p:clrMapOvr>
    <a:masterClrMapping/>
  </p:clrMapOvr>
  <p:transition spd="slow" advClick="0" advTm="300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xit" presetSubtype="8" accel="10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D48AA-F712-08D2-A7C0-F07E3CAD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" y="150382"/>
            <a:ext cx="1019229" cy="1067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0D11F-2FE6-4D41-DFC0-0C79D5F0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800398" y="170046"/>
            <a:ext cx="3152518" cy="6038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006035-7E69-BA4B-2A4C-C834F59C38A7}"/>
              </a:ext>
            </a:extLst>
          </p:cNvPr>
          <p:cNvSpPr>
            <a:spLocks noGrp="1"/>
          </p:cNvSpPr>
          <p:nvPr/>
        </p:nvSpPr>
        <p:spPr>
          <a:xfrm>
            <a:off x="432619" y="1217534"/>
            <a:ext cx="11120283" cy="1067152"/>
          </a:xfrm>
          <a:prstGeom prst="rect">
            <a:avLst/>
          </a:prstGeom>
          <a:gradFill>
            <a:gsLst>
              <a:gs pos="0">
                <a:srgbClr val="E55D87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endParaRPr lang="en-US" sz="3000" dirty="0">
              <a:latin typeface="Tw Cen MT" panose="020B0602020104020603" pitchFamily="34" charset="0"/>
            </a:endParaRPr>
          </a:p>
          <a:p>
            <a:r>
              <a:rPr lang="en-US" sz="3000" dirty="0" err="1">
                <a:latin typeface="Ubuntu" panose="020B0504030602030204" pitchFamily="34" charset="0"/>
              </a:rPr>
              <a:t>SplitWiser</a:t>
            </a:r>
            <a:endParaRPr lang="en-MY" sz="3000" dirty="0">
              <a:latin typeface="Ubuntu" panose="020B0504030602030204" pitchFamily="34" charset="0"/>
            </a:endParaRPr>
          </a:p>
          <a:p>
            <a:endParaRPr lang="en-US" sz="3000" b="1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DE08-C421-870B-53AC-C67121FB6545}"/>
              </a:ext>
            </a:extLst>
          </p:cNvPr>
          <p:cNvSpPr txBox="1"/>
          <p:nvPr/>
        </p:nvSpPr>
        <p:spPr>
          <a:xfrm>
            <a:off x="2174033" y="3225008"/>
            <a:ext cx="70547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SplitWiser</a:t>
            </a:r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 is great for:</a:t>
            </a:r>
            <a:b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  <a:t>Roommates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  <a:t>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splitting rent and apartment bills.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Group trips around the world.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Splitting a vacation house for skiing or at the beach.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Weddings and bachelor/bachelorette parties.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Couples sharing relationship costs.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Friends and co-workers who go out to lunch or dinner together frequently.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nbuntu"/>
              </a:rPr>
            </a:b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nbuntu"/>
              </a:rPr>
              <a:t>- And so much more.</a:t>
            </a:r>
            <a:endParaRPr lang="en-MY" sz="2200" dirty="0">
              <a:solidFill>
                <a:schemeClr val="tx1">
                  <a:lumMod val="95000"/>
                  <a:lumOff val="5000"/>
                </a:schemeClr>
              </a:solidFill>
              <a:latin typeface="Unbuntu"/>
            </a:endParaRPr>
          </a:p>
        </p:txBody>
      </p:sp>
    </p:spTree>
    <p:extLst>
      <p:ext uri="{BB962C8B-B14F-4D97-AF65-F5344CB8AC3E}">
        <p14:creationId xmlns:p14="http://schemas.microsoft.com/office/powerpoint/2010/main" val="579638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FCAE0A-6576-4DFB-AEAF-0BB9A2917087}"/>
              </a:ext>
            </a:extLst>
          </p:cNvPr>
          <p:cNvGrpSpPr/>
          <p:nvPr/>
        </p:nvGrpSpPr>
        <p:grpSpPr>
          <a:xfrm>
            <a:off x="4435513" y="1598308"/>
            <a:ext cx="1743783" cy="1743782"/>
            <a:chOff x="6744538" y="1526596"/>
            <a:chExt cx="1492682" cy="1492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0CBE0-C1C1-412B-B0AD-0ADA072E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A05CEF-0190-40A9-A982-BA93C33B2137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75ECBC-BF1C-443F-BC41-AF6E3BE18464}"/>
              </a:ext>
            </a:extLst>
          </p:cNvPr>
          <p:cNvGrpSpPr/>
          <p:nvPr/>
        </p:nvGrpSpPr>
        <p:grpSpPr>
          <a:xfrm>
            <a:off x="5597162" y="870858"/>
            <a:ext cx="1743783" cy="1743782"/>
            <a:chOff x="6744538" y="1526596"/>
            <a:chExt cx="1492682" cy="14926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97F631-9139-4780-91D6-B0C5FC1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A66CCE-6798-4058-92DF-CFDA85C28919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FBD8DD-C56D-41C0-A44E-599286DC4498}"/>
              </a:ext>
            </a:extLst>
          </p:cNvPr>
          <p:cNvSpPr txBox="1"/>
          <p:nvPr/>
        </p:nvSpPr>
        <p:spPr>
          <a:xfrm>
            <a:off x="1837770" y="3141616"/>
            <a:ext cx="85185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DB36E-72C4-42A3-A715-167F230D6D92}"/>
              </a:ext>
            </a:extLst>
          </p:cNvPr>
          <p:cNvSpPr txBox="1"/>
          <p:nvPr/>
        </p:nvSpPr>
        <p:spPr>
          <a:xfrm>
            <a:off x="1734038" y="4615848"/>
            <a:ext cx="8518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3146946631"/>
      </p:ext>
    </p:extLst>
  </p:cSld>
  <p:clrMapOvr>
    <a:masterClrMapping/>
  </p:clrMapOvr>
  <p:transition spd="slow" advClick="0" advTm="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3E0BC15-2221-30F1-1138-7BE6686B6DA4}"/>
              </a:ext>
            </a:extLst>
          </p:cNvPr>
          <p:cNvSpPr/>
          <p:nvPr/>
        </p:nvSpPr>
        <p:spPr>
          <a:xfrm>
            <a:off x="38591" y="979848"/>
            <a:ext cx="12192000" cy="1079653"/>
          </a:xfrm>
          <a:prstGeom prst="rect">
            <a:avLst/>
          </a:prstGeom>
          <a:gradFill>
            <a:gsLst>
              <a:gs pos="56000">
                <a:srgbClr val="E55D87"/>
              </a:gs>
              <a:gs pos="47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Google Shape;197;p31">
            <a:extLst>
              <a:ext uri="{FF2B5EF4-FFF2-40B4-BE49-F238E27FC236}">
                <a16:creationId xmlns:a16="http://schemas.microsoft.com/office/drawing/2014/main" id="{398CED5E-2046-AA26-C57E-9209FE5B076C}"/>
              </a:ext>
            </a:extLst>
          </p:cNvPr>
          <p:cNvSpPr txBox="1">
            <a:spLocks/>
          </p:cNvSpPr>
          <p:nvPr/>
        </p:nvSpPr>
        <p:spPr>
          <a:xfrm>
            <a:off x="307598" y="1104078"/>
            <a:ext cx="11368200" cy="837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800" b="1" dirty="0">
                <a:solidFill>
                  <a:srgbClr val="3B3838"/>
                </a:solidFill>
                <a:latin typeface="Ubuntu" panose="020B0504030602030204" pitchFamily="34" charset="0"/>
              </a:rPr>
              <a:t>Features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993228-8B9D-C8EC-D9D8-C2A72DB71B5B}"/>
              </a:ext>
            </a:extLst>
          </p:cNvPr>
          <p:cNvGrpSpPr/>
          <p:nvPr/>
        </p:nvGrpSpPr>
        <p:grpSpPr>
          <a:xfrm rot="10800000">
            <a:off x="3687761" y="4487017"/>
            <a:ext cx="2586162" cy="1375577"/>
            <a:chOff x="1932168" y="2767054"/>
            <a:chExt cx="2586162" cy="1375577"/>
          </a:xfrm>
          <a:gradFill>
            <a:gsLst>
              <a:gs pos="10000">
                <a:srgbClr val="E55D87"/>
              </a:gs>
              <a:gs pos="42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F06B068-6E67-1A4F-8C36-4FA993D6D811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8C65816-1C0F-F1FD-2750-AF041AC049BE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1B7434-612A-62D7-6014-525BEAFD60DE}"/>
              </a:ext>
            </a:extLst>
          </p:cNvPr>
          <p:cNvGrpSpPr/>
          <p:nvPr/>
        </p:nvGrpSpPr>
        <p:grpSpPr>
          <a:xfrm rot="10800000">
            <a:off x="5866895" y="4508099"/>
            <a:ext cx="2586162" cy="1375577"/>
            <a:chOff x="1932168" y="2767054"/>
            <a:chExt cx="2586162" cy="1375577"/>
          </a:xfrm>
          <a:gradFill>
            <a:gsLst>
              <a:gs pos="33000">
                <a:srgbClr val="E55D87"/>
              </a:gs>
              <a:gs pos="51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6D48170-8EC5-814F-4A17-BE11C6DF242B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489CA4DA-FB24-15B1-5C29-C6B5EA75F37A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2E9D802-C9D5-AD83-AF0B-3E5B0FE7B466}"/>
              </a:ext>
            </a:extLst>
          </p:cNvPr>
          <p:cNvGrpSpPr/>
          <p:nvPr/>
        </p:nvGrpSpPr>
        <p:grpSpPr>
          <a:xfrm rot="10800000">
            <a:off x="8054504" y="4514636"/>
            <a:ext cx="2586162" cy="1375577"/>
            <a:chOff x="1932168" y="2767054"/>
            <a:chExt cx="2586162" cy="1375577"/>
          </a:xfrm>
          <a:gradFill>
            <a:gsLst>
              <a:gs pos="33000">
                <a:srgbClr val="E55D87"/>
              </a:gs>
              <a:gs pos="75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A1F8B7-4AD6-6D63-F962-BB32807FEE12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8FB871C0-9894-AACA-1D70-334DB50BC603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27DC-AD89-8193-B27B-88B7E98C939C}"/>
              </a:ext>
            </a:extLst>
          </p:cNvPr>
          <p:cNvGrpSpPr/>
          <p:nvPr/>
        </p:nvGrpSpPr>
        <p:grpSpPr>
          <a:xfrm>
            <a:off x="5788169" y="2768854"/>
            <a:ext cx="2586162" cy="1375577"/>
            <a:chOff x="1932168" y="2767054"/>
            <a:chExt cx="2586162" cy="1375577"/>
          </a:xfrm>
          <a:gradFill>
            <a:gsLst>
              <a:gs pos="37000">
                <a:srgbClr val="E55D87"/>
              </a:gs>
              <a:gs pos="75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B6C876F-C9F0-4616-D2AA-7CA1BACD7392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C2088F6B-DAD0-6CAD-CB83-48A1DAC8B0A6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0187288-0372-C227-CC28-45903FCEC722}"/>
              </a:ext>
            </a:extLst>
          </p:cNvPr>
          <p:cNvGrpSpPr/>
          <p:nvPr/>
        </p:nvGrpSpPr>
        <p:grpSpPr>
          <a:xfrm>
            <a:off x="3617240" y="2749171"/>
            <a:ext cx="2586162" cy="1375577"/>
            <a:chOff x="1932168" y="2767054"/>
            <a:chExt cx="2586162" cy="1375577"/>
          </a:xfrm>
          <a:gradFill>
            <a:gsLst>
              <a:gs pos="70000">
                <a:srgbClr val="E55D87"/>
              </a:gs>
              <a:gs pos="44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C51E8D2-ADE0-C51C-0F24-4542DAEBE017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F0D8"/>
                </a:solidFill>
              </a:endParaRP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E870EEA-97C3-0A98-3C84-B564FE3C6C40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FF0D8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7E6055C-0808-07ED-788A-B85742ACCB76}"/>
              </a:ext>
            </a:extLst>
          </p:cNvPr>
          <p:cNvGrpSpPr/>
          <p:nvPr/>
        </p:nvGrpSpPr>
        <p:grpSpPr>
          <a:xfrm>
            <a:off x="1526651" y="2731161"/>
            <a:ext cx="2586162" cy="1375577"/>
            <a:chOff x="1932168" y="2767054"/>
            <a:chExt cx="2586162" cy="1375577"/>
          </a:xfrm>
          <a:gradFill>
            <a:gsLst>
              <a:gs pos="87000">
                <a:srgbClr val="E55D87"/>
              </a:gs>
              <a:gs pos="47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2749569-4DCC-2814-4090-CFE2DD9F6EA9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33F0D58-D4B0-C230-F174-7EFE19353B79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8A34C6D-4FD1-9749-EC86-529727E9E6EE}"/>
              </a:ext>
            </a:extLst>
          </p:cNvPr>
          <p:cNvSpPr txBox="1"/>
          <p:nvPr/>
        </p:nvSpPr>
        <p:spPr>
          <a:xfrm>
            <a:off x="1279751" y="2747073"/>
            <a:ext cx="283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Simplifies </a:t>
            </a:r>
          </a:p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Expense</a:t>
            </a:r>
          </a:p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Sharing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82D8609-52D1-6157-255D-EED456114FD4}"/>
              </a:ext>
            </a:extLst>
          </p:cNvPr>
          <p:cNvSpPr txBox="1"/>
          <p:nvPr/>
        </p:nvSpPr>
        <p:spPr>
          <a:xfrm>
            <a:off x="3565201" y="2920701"/>
            <a:ext cx="283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UPI</a:t>
            </a:r>
          </a:p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Supported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BC81A9E-19DF-49F9-8625-120E8F5EB33D}"/>
              </a:ext>
            </a:extLst>
          </p:cNvPr>
          <p:cNvSpPr txBox="1"/>
          <p:nvPr/>
        </p:nvSpPr>
        <p:spPr>
          <a:xfrm>
            <a:off x="5603751" y="2927400"/>
            <a:ext cx="283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Multi</a:t>
            </a:r>
          </a:p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User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F03288-6C17-360B-BD97-E59FE226AB34}"/>
              </a:ext>
            </a:extLst>
          </p:cNvPr>
          <p:cNvSpPr txBox="1"/>
          <p:nvPr/>
        </p:nvSpPr>
        <p:spPr>
          <a:xfrm>
            <a:off x="3513176" y="4974822"/>
            <a:ext cx="283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Reliable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00E9C9-E8EA-280C-690A-BD9B5FDBFACF}"/>
              </a:ext>
            </a:extLst>
          </p:cNvPr>
          <p:cNvSpPr txBox="1"/>
          <p:nvPr/>
        </p:nvSpPr>
        <p:spPr>
          <a:xfrm>
            <a:off x="5704972" y="4943974"/>
            <a:ext cx="283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Scalability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F9A4C0-E7B3-4C66-8C67-7B8B5631D603}"/>
              </a:ext>
            </a:extLst>
          </p:cNvPr>
          <p:cNvSpPr txBox="1"/>
          <p:nvPr/>
        </p:nvSpPr>
        <p:spPr>
          <a:xfrm>
            <a:off x="7950923" y="4595721"/>
            <a:ext cx="283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Secure </a:t>
            </a:r>
          </a:p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And</a:t>
            </a:r>
          </a:p>
          <a:p>
            <a:pPr algn="ctr"/>
            <a:r>
              <a:rPr lang="en-US" sz="2400" b="1" dirty="0">
                <a:solidFill>
                  <a:srgbClr val="3B3838"/>
                </a:solidFill>
                <a:latin typeface="Tw Cen MT" panose="020B0602020104020603" pitchFamily="34" charset="0"/>
              </a:rPr>
              <a:t>Private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A110289-9274-D85C-63CB-528DADB82130}"/>
              </a:ext>
            </a:extLst>
          </p:cNvPr>
          <p:cNvSpPr/>
          <p:nvPr/>
        </p:nvSpPr>
        <p:spPr>
          <a:xfrm>
            <a:off x="0" y="2655330"/>
            <a:ext cx="1526651" cy="1552575"/>
          </a:xfrm>
          <a:prstGeom prst="rect">
            <a:avLst/>
          </a:prstGeom>
          <a:gradFill>
            <a:gsLst>
              <a:gs pos="53000">
                <a:srgbClr val="E55D87"/>
              </a:gs>
              <a:gs pos="47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D0D7BE-2BA2-A46C-426C-AA2397AFC18C}"/>
              </a:ext>
            </a:extLst>
          </p:cNvPr>
          <p:cNvSpPr/>
          <p:nvPr/>
        </p:nvSpPr>
        <p:spPr>
          <a:xfrm>
            <a:off x="10615811" y="4465584"/>
            <a:ext cx="1614780" cy="1552575"/>
          </a:xfrm>
          <a:prstGeom prst="rect">
            <a:avLst/>
          </a:prstGeom>
          <a:gradFill>
            <a:gsLst>
              <a:gs pos="53000">
                <a:srgbClr val="E55D87"/>
              </a:gs>
              <a:gs pos="47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12FA6A8-EE8A-A509-B03E-C7E874F997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" y="72784"/>
            <a:ext cx="754655" cy="79013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06FFC92-0E8A-8892-71B3-3EC9EF0BF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429134" y="150382"/>
            <a:ext cx="2523781" cy="4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decel="5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decel="5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decel="5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decel="5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2" decel="5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5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433B3-9229-B3B4-EA54-813A1053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" y="92448"/>
            <a:ext cx="754655" cy="790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1BEF3-4435-EE36-9AEE-269ADC972C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429134" y="150381"/>
            <a:ext cx="2523781" cy="4834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D309E9-3FC4-F6ED-5DC8-964F96AA0309}"/>
              </a:ext>
            </a:extLst>
          </p:cNvPr>
          <p:cNvSpPr/>
          <p:nvPr/>
        </p:nvSpPr>
        <p:spPr>
          <a:xfrm>
            <a:off x="38591" y="979848"/>
            <a:ext cx="12192000" cy="593313"/>
          </a:xfrm>
          <a:prstGeom prst="rect">
            <a:avLst/>
          </a:prstGeom>
          <a:gradFill>
            <a:gsLst>
              <a:gs pos="56000">
                <a:srgbClr val="E55D87"/>
              </a:gs>
              <a:gs pos="47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SplitWiser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A5F90-9894-A9C1-181E-81BBD30FD859}"/>
              </a:ext>
            </a:extLst>
          </p:cNvPr>
          <p:cNvSpPr txBox="1"/>
          <p:nvPr/>
        </p:nvSpPr>
        <p:spPr>
          <a:xfrm>
            <a:off x="609600" y="2251587"/>
            <a:ext cx="1020588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Description:-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Ubuntu" panose="020B0504030602030204" pitchFamily="34" charset="0"/>
              </a:rPr>
              <a:t>Splitwiser</a:t>
            </a:r>
            <a:r>
              <a:rPr lang="en-US" dirty="0">
                <a:latin typeface="Ubuntu" panose="020B0504030602030204" pitchFamily="34" charset="0"/>
              </a:rPr>
              <a:t> is a highly useful tool for anyone who needs to split expenses and keep track of shared bills.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Ubuntu" panose="020B0504030602030204" pitchFamily="34" charset="0"/>
              </a:rPr>
              <a:t>Its Split Request and Payment Settlement features make it easy to manage shared expenses within a group, enabling users to request payment from their friends or contacts and settle their debts quickly and efficiently.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Ubuntu" panose="020B0504030602030204" pitchFamily="34" charset="0"/>
              </a:rPr>
              <a:t> It can be a popular choice for group travel, rent sharing, and other shared expenses.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Ubuntu" panose="020B0504030602030204" pitchFamily="34" charset="0"/>
              </a:rPr>
              <a:t> Overall, </a:t>
            </a:r>
            <a:r>
              <a:rPr lang="en-US" dirty="0" err="1">
                <a:latin typeface="Ubuntu" panose="020B0504030602030204" pitchFamily="34" charset="0"/>
              </a:rPr>
              <a:t>Splitwiser</a:t>
            </a:r>
            <a:r>
              <a:rPr lang="en-US" dirty="0">
                <a:latin typeface="Ubuntu" panose="020B0504030602030204" pitchFamily="34" charset="0"/>
              </a:rPr>
              <a:t> simplifies the process of splitting expenses and eliminates the hassle of keeping track of shared bills, making it a valuable tool for anyone who wants to simplify their financial management.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BE0D-46C4-395E-7AA5-5E99D26D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Ubuntu" panose="020B0504030602030204" pitchFamily="34" charset="0"/>
              </a:rPr>
              <a:t>Merits: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Easy to use.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Transparency.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Automated Calculations.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Convenience.</a:t>
            </a:r>
          </a:p>
          <a:p>
            <a:pPr marL="0" indent="0">
              <a:buNone/>
            </a:pPr>
            <a:r>
              <a:rPr lang="en-IN" dirty="0">
                <a:latin typeface="Ubuntu" panose="020B0504030602030204" pitchFamily="34" charset="0"/>
              </a:rPr>
              <a:t>Demerits: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Dependence for internet connection.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Privacy Concerns.</a:t>
            </a:r>
          </a:p>
          <a:p>
            <a:pPr marL="0" indent="0">
              <a:buNone/>
            </a:pPr>
            <a:r>
              <a:rPr lang="en-IN" dirty="0">
                <a:latin typeface="Ubuntu" panose="020B0504030602030204" pitchFamily="34" charset="0"/>
              </a:rPr>
              <a:t>Future scope: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Expense analysis and reporting.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Integration with more payment options.</a:t>
            </a:r>
          </a:p>
          <a:p>
            <a:pPr lvl="1"/>
            <a:r>
              <a:rPr lang="en-IN" dirty="0">
                <a:latin typeface="Ubuntu" panose="020B0504030602030204" pitchFamily="34" charset="0"/>
              </a:rPr>
              <a:t>Blockchain-based payments.</a:t>
            </a:r>
          </a:p>
          <a:p>
            <a:pPr marL="0" indent="0">
              <a:buNone/>
            </a:pPr>
            <a:endParaRPr lang="en-MY" dirty="0">
              <a:latin typeface="Ubuntu" panose="020B0504030602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5A8651-062A-73C5-C45D-363229C9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81088"/>
          </a:xfrm>
          <a:prstGeom prst="rect">
            <a:avLst/>
          </a:prstGeom>
          <a:gradFill>
            <a:gsLst>
              <a:gs pos="56000">
                <a:srgbClr val="E55D87"/>
              </a:gs>
              <a:gs pos="47000">
                <a:schemeClr val="accent3">
                  <a:lumMod val="45000"/>
                  <a:lumOff val="55000"/>
                </a:schemeClr>
              </a:gs>
              <a:gs pos="76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Ubuntu" panose="020B0504030602030204" pitchFamily="34" charset="0"/>
              </a:rPr>
              <a:t>SplitWiser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3A790-9F41-DCA1-2E1F-167F3C8D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7" y="120962"/>
            <a:ext cx="600506" cy="628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BB8D7-53FC-D81C-C4DC-5BC59F263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66787" y="108399"/>
            <a:ext cx="2425457" cy="4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5A64D-1FF6-410F-9A6F-75D2ED7A78D0}"/>
              </a:ext>
            </a:extLst>
          </p:cNvPr>
          <p:cNvGrpSpPr/>
          <p:nvPr/>
        </p:nvGrpSpPr>
        <p:grpSpPr>
          <a:xfrm>
            <a:off x="-11394082" y="-8724900"/>
            <a:ext cx="24867713" cy="19796552"/>
            <a:chOff x="-11394082" y="-8724900"/>
            <a:chExt cx="24867713" cy="1979655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8B24D114-13E4-4F7C-A528-92BE382F529B}"/>
                </a:ext>
              </a:extLst>
            </p:cNvPr>
            <p:cNvSpPr/>
            <p:nvPr/>
          </p:nvSpPr>
          <p:spPr>
            <a:xfrm>
              <a:off x="645259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2A61E83-3B80-4A52-98D9-12B6B94BED33}"/>
                </a:ext>
              </a:extLst>
            </p:cNvPr>
            <p:cNvSpPr/>
            <p:nvPr/>
          </p:nvSpPr>
          <p:spPr>
            <a:xfrm flipV="1">
              <a:off x="-1914134" y="-18288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64D6AA79-78EB-429C-B8D0-A81E5277B7F0}"/>
                </a:ext>
              </a:extLst>
            </p:cNvPr>
            <p:cNvSpPr/>
            <p:nvPr/>
          </p:nvSpPr>
          <p:spPr>
            <a:xfrm>
              <a:off x="721459" y="4621426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lus Sign 12">
              <a:extLst>
                <a:ext uri="{FF2B5EF4-FFF2-40B4-BE49-F238E27FC236}">
                  <a16:creationId xmlns:a16="http://schemas.microsoft.com/office/drawing/2014/main" id="{4B7B28CF-505C-49E2-82CD-4EA5F9097904}"/>
                </a:ext>
              </a:extLst>
            </p:cNvPr>
            <p:cNvSpPr/>
            <p:nvPr/>
          </p:nvSpPr>
          <p:spPr>
            <a:xfrm>
              <a:off x="4060871" y="-12763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B68B3802-1C43-4699-90D5-19CE2C493F2D}"/>
                </a:ext>
              </a:extLst>
            </p:cNvPr>
            <p:cNvSpPr/>
            <p:nvPr/>
          </p:nvSpPr>
          <p:spPr>
            <a:xfrm>
              <a:off x="-8834689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F3F5C5F9-65B3-4ACA-8DC5-A31541E4E74B}"/>
                </a:ext>
              </a:extLst>
            </p:cNvPr>
            <p:cNvSpPr/>
            <p:nvPr/>
          </p:nvSpPr>
          <p:spPr>
            <a:xfrm flipV="1">
              <a:off x="-11394082" y="-8724900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8E4613C9-B642-482A-B53E-3D67A36A56D4}"/>
                </a:ext>
              </a:extLst>
            </p:cNvPr>
            <p:cNvSpPr/>
            <p:nvPr/>
          </p:nvSpPr>
          <p:spPr>
            <a:xfrm>
              <a:off x="-8758489" y="-2274674"/>
              <a:ext cx="6450226" cy="6450226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Plus Sign 18">
              <a:extLst>
                <a:ext uri="{FF2B5EF4-FFF2-40B4-BE49-F238E27FC236}">
                  <a16:creationId xmlns:a16="http://schemas.microsoft.com/office/drawing/2014/main" id="{CDCF914E-67D7-45CF-A978-6883A5827E9D}"/>
                </a:ext>
              </a:extLst>
            </p:cNvPr>
            <p:cNvSpPr/>
            <p:nvPr/>
          </p:nvSpPr>
          <p:spPr>
            <a:xfrm>
              <a:off x="-5419077" y="-8172450"/>
              <a:ext cx="9412760" cy="9412760"/>
            </a:xfrm>
            <a:prstGeom prst="mathPlus">
              <a:avLst>
                <a:gd name="adj1" fmla="val 1897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32621-49EC-4424-BA7E-C128721EA1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BDE6E-75DD-4C8C-B504-6B1AB7D8A716}"/>
              </a:ext>
            </a:extLst>
          </p:cNvPr>
          <p:cNvSpPr txBox="1"/>
          <p:nvPr/>
        </p:nvSpPr>
        <p:spPr>
          <a:xfrm>
            <a:off x="1497694" y="3356610"/>
            <a:ext cx="919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FOR LISTENING US WITH PATIENCE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13069-A512-4AC0-83AB-9379927B8566}"/>
              </a:ext>
            </a:extLst>
          </p:cNvPr>
          <p:cNvSpPr txBox="1"/>
          <p:nvPr/>
        </p:nvSpPr>
        <p:spPr>
          <a:xfrm>
            <a:off x="3542447" y="1961116"/>
            <a:ext cx="51071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solidFill>
                  <a:srgbClr val="FD3265"/>
                </a:solidFill>
                <a:latin typeface="Tw Cen MT" panose="020B0602020104020603" pitchFamily="34" charset="0"/>
              </a:rPr>
              <a:t>THANKS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BA576-820E-4BA1-9EA3-402A00644819}"/>
              </a:ext>
            </a:extLst>
          </p:cNvPr>
          <p:cNvGrpSpPr/>
          <p:nvPr/>
        </p:nvGrpSpPr>
        <p:grpSpPr>
          <a:xfrm>
            <a:off x="-6222976" y="-4849947"/>
            <a:ext cx="17678980" cy="11342285"/>
            <a:chOff x="-6261076" y="-5116647"/>
            <a:chExt cx="17678980" cy="11342285"/>
          </a:xfrm>
        </p:grpSpPr>
        <p:sp>
          <p:nvSpPr>
            <p:cNvPr id="16" name="Plus Sign 19">
              <a:extLst>
                <a:ext uri="{FF2B5EF4-FFF2-40B4-BE49-F238E27FC236}">
                  <a16:creationId xmlns:a16="http://schemas.microsoft.com/office/drawing/2014/main" id="{734D8832-EDD8-4627-A185-A4C0773EDA6D}"/>
                </a:ext>
              </a:extLst>
            </p:cNvPr>
            <p:cNvSpPr/>
            <p:nvPr/>
          </p:nvSpPr>
          <p:spPr>
            <a:xfrm rot="2700000">
              <a:off x="5475517" y="3844656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6714AA7-CC80-49FE-91F0-026BF2D2B2A0}"/>
                </a:ext>
              </a:extLst>
            </p:cNvPr>
            <p:cNvSpPr/>
            <p:nvPr/>
          </p:nvSpPr>
          <p:spPr>
            <a:xfrm rot="16200000">
              <a:off x="3731980" y="259921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21">
              <a:extLst>
                <a:ext uri="{FF2B5EF4-FFF2-40B4-BE49-F238E27FC236}">
                  <a16:creationId xmlns:a16="http://schemas.microsoft.com/office/drawing/2014/main" id="{7038CD74-FCF3-4442-B07D-18E7205A5E00}"/>
                </a:ext>
              </a:extLst>
            </p:cNvPr>
            <p:cNvSpPr/>
            <p:nvPr/>
          </p:nvSpPr>
          <p:spPr>
            <a:xfrm>
              <a:off x="8430418" y="370756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56DAB8-DDDF-4B3A-859E-044B61CEFEBF}"/>
                </a:ext>
              </a:extLst>
            </p:cNvPr>
            <p:cNvSpPr/>
            <p:nvPr/>
          </p:nvSpPr>
          <p:spPr>
            <a:xfrm>
              <a:off x="8505824" y="15571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BEF3F6-E612-416D-BCE6-14AA15245F5C}"/>
                </a:ext>
              </a:extLst>
            </p:cNvPr>
            <p:cNvGrpSpPr/>
            <p:nvPr/>
          </p:nvGrpSpPr>
          <p:grpSpPr>
            <a:xfrm>
              <a:off x="7238359" y="2553493"/>
              <a:ext cx="176213" cy="176213"/>
              <a:chOff x="7124699" y="2576294"/>
              <a:chExt cx="176213" cy="17621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98EC9B-004E-48C9-B61A-BE20462F2B5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9026399-0BF3-464B-B982-6A435BF133C1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51474EE-0DE9-48BF-9680-C89DF3274FC1}"/>
                </a:ext>
              </a:extLst>
            </p:cNvPr>
            <p:cNvSpPr/>
            <p:nvPr/>
          </p:nvSpPr>
          <p:spPr>
            <a:xfrm rot="12064165">
              <a:off x="4874528" y="59377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0948970E-AB43-4CCF-BA6A-6B9DCBC4FA38}"/>
                </a:ext>
              </a:extLst>
            </p:cNvPr>
            <p:cNvSpPr/>
            <p:nvPr/>
          </p:nvSpPr>
          <p:spPr>
            <a:xfrm rot="12064165">
              <a:off x="1061966" y="216408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58D365-CBB2-483E-A04C-9180F4CCA097}"/>
                </a:ext>
              </a:extLst>
            </p:cNvPr>
            <p:cNvGrpSpPr/>
            <p:nvPr/>
          </p:nvGrpSpPr>
          <p:grpSpPr>
            <a:xfrm>
              <a:off x="9030365" y="5220493"/>
              <a:ext cx="176213" cy="176213"/>
              <a:chOff x="7124699" y="2576294"/>
              <a:chExt cx="176213" cy="17621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9326A7D-3208-4124-81EF-3396F130653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5DF814A-0347-4D76-9367-3DDECA2633D7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97240F-60D9-4CCA-8427-80AAE270F1D9}"/>
                </a:ext>
              </a:extLst>
            </p:cNvPr>
            <p:cNvGrpSpPr/>
            <p:nvPr/>
          </p:nvGrpSpPr>
          <p:grpSpPr>
            <a:xfrm>
              <a:off x="469046" y="5651606"/>
              <a:ext cx="176213" cy="176213"/>
              <a:chOff x="7124699" y="2576294"/>
              <a:chExt cx="176213" cy="17621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531D4B9-6228-401B-9AF6-118FE752AC3A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278EE0E-F558-49C2-B425-567F2F395B6C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2433E-62AC-4AF6-8E67-DD704A7CF739}"/>
                </a:ext>
              </a:extLst>
            </p:cNvPr>
            <p:cNvSpPr/>
            <p:nvPr/>
          </p:nvSpPr>
          <p:spPr>
            <a:xfrm>
              <a:off x="10123504" y="4129833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ircle: Hollow 35">
              <a:extLst>
                <a:ext uri="{FF2B5EF4-FFF2-40B4-BE49-F238E27FC236}">
                  <a16:creationId xmlns:a16="http://schemas.microsoft.com/office/drawing/2014/main" id="{BBAE5392-314A-421A-A350-E58AC8814E9B}"/>
                </a:ext>
              </a:extLst>
            </p:cNvPr>
            <p:cNvSpPr/>
            <p:nvPr/>
          </p:nvSpPr>
          <p:spPr>
            <a:xfrm>
              <a:off x="5548112" y="22353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36">
              <a:extLst>
                <a:ext uri="{FF2B5EF4-FFF2-40B4-BE49-F238E27FC236}">
                  <a16:creationId xmlns:a16="http://schemas.microsoft.com/office/drawing/2014/main" id="{102F5ABA-B3DE-4E90-9142-CE1AD446926D}"/>
                </a:ext>
              </a:extLst>
            </p:cNvPr>
            <p:cNvSpPr/>
            <p:nvPr/>
          </p:nvSpPr>
          <p:spPr>
            <a:xfrm>
              <a:off x="330224" y="3955249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38">
              <a:extLst>
                <a:ext uri="{FF2B5EF4-FFF2-40B4-BE49-F238E27FC236}">
                  <a16:creationId xmlns:a16="http://schemas.microsoft.com/office/drawing/2014/main" id="{6E48C07E-BD53-4C11-8CA9-98204615E64A}"/>
                </a:ext>
              </a:extLst>
            </p:cNvPr>
            <p:cNvSpPr/>
            <p:nvPr/>
          </p:nvSpPr>
          <p:spPr>
            <a:xfrm>
              <a:off x="1992113" y="92901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8A15B89-8683-45E1-9424-0CA92C35880C}"/>
                </a:ext>
              </a:extLst>
            </p:cNvPr>
            <p:cNvGrpSpPr/>
            <p:nvPr/>
          </p:nvGrpSpPr>
          <p:grpSpPr>
            <a:xfrm>
              <a:off x="2264959" y="3373222"/>
              <a:ext cx="176213" cy="176213"/>
              <a:chOff x="7124699" y="2576294"/>
              <a:chExt cx="176213" cy="17621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5AB02EE-C1D6-4C30-9FBA-9B3E3A34460F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6F8D6B7-8870-4F5E-8246-9A885B175A43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Circle: Hollow 44">
              <a:extLst>
                <a:ext uri="{FF2B5EF4-FFF2-40B4-BE49-F238E27FC236}">
                  <a16:creationId xmlns:a16="http://schemas.microsoft.com/office/drawing/2014/main" id="{C7327B7C-840C-4D55-80A8-BB5DF379D2FC}"/>
                </a:ext>
              </a:extLst>
            </p:cNvPr>
            <p:cNvSpPr/>
            <p:nvPr/>
          </p:nvSpPr>
          <p:spPr>
            <a:xfrm>
              <a:off x="3110931" y="4513107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Plus Sign 45">
              <a:extLst>
                <a:ext uri="{FF2B5EF4-FFF2-40B4-BE49-F238E27FC236}">
                  <a16:creationId xmlns:a16="http://schemas.microsoft.com/office/drawing/2014/main" id="{85FAA42C-39D9-4192-AD97-C76CB06A8C2C}"/>
                </a:ext>
              </a:extLst>
            </p:cNvPr>
            <p:cNvSpPr/>
            <p:nvPr/>
          </p:nvSpPr>
          <p:spPr>
            <a:xfrm rot="2700000">
              <a:off x="11112500" y="582767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lus Sign 47">
              <a:extLst>
                <a:ext uri="{FF2B5EF4-FFF2-40B4-BE49-F238E27FC236}">
                  <a16:creationId xmlns:a16="http://schemas.microsoft.com/office/drawing/2014/main" id="{83BC8F98-A647-403F-8179-33C081E56050}"/>
                </a:ext>
              </a:extLst>
            </p:cNvPr>
            <p:cNvSpPr/>
            <p:nvPr/>
          </p:nvSpPr>
          <p:spPr>
            <a:xfrm rot="2700000">
              <a:off x="3835400" y="703221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lus Sign 49">
              <a:extLst>
                <a:ext uri="{FF2B5EF4-FFF2-40B4-BE49-F238E27FC236}">
                  <a16:creationId xmlns:a16="http://schemas.microsoft.com/office/drawing/2014/main" id="{9E7F9354-FB5B-43C3-AFB1-82C1F4F6D2C3}"/>
                </a:ext>
              </a:extLst>
            </p:cNvPr>
            <p:cNvSpPr/>
            <p:nvPr/>
          </p:nvSpPr>
          <p:spPr>
            <a:xfrm rot="2700000">
              <a:off x="10083806" y="1929678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F6A82CEB-8406-4E43-B9C4-9B879D4AAD75}"/>
                </a:ext>
              </a:extLst>
            </p:cNvPr>
            <p:cNvSpPr/>
            <p:nvPr/>
          </p:nvSpPr>
          <p:spPr>
            <a:xfrm rot="16200000">
              <a:off x="1591125" y="465298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498854A5-B275-449E-8531-B2BA2498E18F}"/>
                </a:ext>
              </a:extLst>
            </p:cNvPr>
            <p:cNvSpPr/>
            <p:nvPr/>
          </p:nvSpPr>
          <p:spPr>
            <a:xfrm rot="16200000">
              <a:off x="7084793" y="54004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A1023D-6EF9-4904-8C39-31DC72A803A5}"/>
                </a:ext>
              </a:extLst>
            </p:cNvPr>
            <p:cNvSpPr/>
            <p:nvPr/>
          </p:nvSpPr>
          <p:spPr>
            <a:xfrm>
              <a:off x="6669767" y="105637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B6D5916-B81E-47B3-B2E9-6367CE3A4F97}"/>
                </a:ext>
              </a:extLst>
            </p:cNvPr>
            <p:cNvSpPr/>
            <p:nvPr/>
          </p:nvSpPr>
          <p:spPr>
            <a:xfrm rot="12064165">
              <a:off x="5321910" y="25545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B969FA-C3F1-4B46-A81B-7E1D9F371345}"/>
                </a:ext>
              </a:extLst>
            </p:cNvPr>
            <p:cNvSpPr/>
            <p:nvPr/>
          </p:nvSpPr>
          <p:spPr>
            <a:xfrm>
              <a:off x="2489646" y="61799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8C8775B8-6FE8-4B09-88D0-559218007503}"/>
                </a:ext>
              </a:extLst>
            </p:cNvPr>
            <p:cNvSpPr/>
            <p:nvPr/>
          </p:nvSpPr>
          <p:spPr>
            <a:xfrm rot="12064165">
              <a:off x="11250998" y="42236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Plus Sign 56">
              <a:extLst>
                <a:ext uri="{FF2B5EF4-FFF2-40B4-BE49-F238E27FC236}">
                  <a16:creationId xmlns:a16="http://schemas.microsoft.com/office/drawing/2014/main" id="{C641702D-BFA0-4A77-BBF2-AAC4F4799E74}"/>
                </a:ext>
              </a:extLst>
            </p:cNvPr>
            <p:cNvSpPr/>
            <p:nvPr/>
          </p:nvSpPr>
          <p:spPr>
            <a:xfrm rot="2700000">
              <a:off x="-1115783" y="-1527444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112C906A-6CCC-42C5-BCC4-80BD3D8F13E2}"/>
                </a:ext>
              </a:extLst>
            </p:cNvPr>
            <p:cNvSpPr/>
            <p:nvPr/>
          </p:nvSpPr>
          <p:spPr>
            <a:xfrm rot="16200000">
              <a:off x="-2859320" y="-2772888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Circle: Hollow 58">
              <a:extLst>
                <a:ext uri="{FF2B5EF4-FFF2-40B4-BE49-F238E27FC236}">
                  <a16:creationId xmlns:a16="http://schemas.microsoft.com/office/drawing/2014/main" id="{3DF37A55-1924-418C-B7C5-8E172D8C9BDB}"/>
                </a:ext>
              </a:extLst>
            </p:cNvPr>
            <p:cNvSpPr/>
            <p:nvPr/>
          </p:nvSpPr>
          <p:spPr>
            <a:xfrm>
              <a:off x="1839118" y="-166453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707D7D-901D-4B6F-817A-7331A2C1F3F7}"/>
                </a:ext>
              </a:extLst>
            </p:cNvPr>
            <p:cNvSpPr/>
            <p:nvPr/>
          </p:nvSpPr>
          <p:spPr>
            <a:xfrm>
              <a:off x="1914524" y="-3814981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12C67E-12AC-4184-8E03-16B1F5769750}"/>
                </a:ext>
              </a:extLst>
            </p:cNvPr>
            <p:cNvGrpSpPr/>
            <p:nvPr/>
          </p:nvGrpSpPr>
          <p:grpSpPr>
            <a:xfrm>
              <a:off x="647059" y="-2818607"/>
              <a:ext cx="176213" cy="176213"/>
              <a:chOff x="7124699" y="2576294"/>
              <a:chExt cx="176213" cy="17621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74C93AB-995C-46BC-B15C-349042DF2619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27ECFF3-2C40-46BF-B3C6-853C8EA621BF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924E7BA6-68F7-4FA0-8380-8A4CBFA6F1CC}"/>
                </a:ext>
              </a:extLst>
            </p:cNvPr>
            <p:cNvSpPr/>
            <p:nvPr/>
          </p:nvSpPr>
          <p:spPr>
            <a:xfrm rot="12064165">
              <a:off x="-1716772" y="56561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EA1CF588-92A2-4DDD-8527-A71AC7B92FDB}"/>
                </a:ext>
              </a:extLst>
            </p:cNvPr>
            <p:cNvSpPr/>
            <p:nvPr/>
          </p:nvSpPr>
          <p:spPr>
            <a:xfrm rot="12064165">
              <a:off x="-5529334" y="-3208020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0968B6-DB84-4F0C-B78A-907EED686463}"/>
                </a:ext>
              </a:extLst>
            </p:cNvPr>
            <p:cNvSpPr/>
            <p:nvPr/>
          </p:nvSpPr>
          <p:spPr>
            <a:xfrm>
              <a:off x="2439065" y="-15160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FE8FC35-3856-4D6E-97A2-9BD77AB85FD8}"/>
                </a:ext>
              </a:extLst>
            </p:cNvPr>
            <p:cNvGrpSpPr/>
            <p:nvPr/>
          </p:nvGrpSpPr>
          <p:grpSpPr>
            <a:xfrm>
              <a:off x="-6122254" y="279506"/>
              <a:ext cx="176213" cy="176213"/>
              <a:chOff x="7124699" y="2576294"/>
              <a:chExt cx="176213" cy="17621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8F870EF-006D-4D77-8167-8819D44ADC3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791232D-5DD9-4482-9167-ADD79EC20E4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DAFC365-57D6-46CF-AED2-39B58E62233A}"/>
                </a:ext>
              </a:extLst>
            </p:cNvPr>
            <p:cNvSpPr/>
            <p:nvPr/>
          </p:nvSpPr>
          <p:spPr>
            <a:xfrm>
              <a:off x="3532204" y="-1242267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ircle: Hollow 72">
              <a:extLst>
                <a:ext uri="{FF2B5EF4-FFF2-40B4-BE49-F238E27FC236}">
                  <a16:creationId xmlns:a16="http://schemas.microsoft.com/office/drawing/2014/main" id="{7027E690-5CD0-46C5-AB8D-80411C3EF2D4}"/>
                </a:ext>
              </a:extLst>
            </p:cNvPr>
            <p:cNvSpPr/>
            <p:nvPr/>
          </p:nvSpPr>
          <p:spPr>
            <a:xfrm>
              <a:off x="-1043188" y="-31367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73">
              <a:extLst>
                <a:ext uri="{FF2B5EF4-FFF2-40B4-BE49-F238E27FC236}">
                  <a16:creationId xmlns:a16="http://schemas.microsoft.com/office/drawing/2014/main" id="{4A6F1174-CAFC-43FF-BEAD-65121946662A}"/>
                </a:ext>
              </a:extLst>
            </p:cNvPr>
            <p:cNvSpPr/>
            <p:nvPr/>
          </p:nvSpPr>
          <p:spPr>
            <a:xfrm>
              <a:off x="-6261076" y="-1416851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Circle: Hollow 74">
              <a:extLst>
                <a:ext uri="{FF2B5EF4-FFF2-40B4-BE49-F238E27FC236}">
                  <a16:creationId xmlns:a16="http://schemas.microsoft.com/office/drawing/2014/main" id="{979471D0-6B24-4CD3-9004-75CA5BE70A4D}"/>
                </a:ext>
              </a:extLst>
            </p:cNvPr>
            <p:cNvSpPr/>
            <p:nvPr/>
          </p:nvSpPr>
          <p:spPr>
            <a:xfrm>
              <a:off x="-4599187" y="-4443085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E804F3-2E78-4C36-9562-16DBA5037C6E}"/>
                </a:ext>
              </a:extLst>
            </p:cNvPr>
            <p:cNvGrpSpPr/>
            <p:nvPr/>
          </p:nvGrpSpPr>
          <p:grpSpPr>
            <a:xfrm>
              <a:off x="-4326341" y="-1998878"/>
              <a:ext cx="176213" cy="176213"/>
              <a:chOff x="7124699" y="2576294"/>
              <a:chExt cx="176213" cy="17621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6489FA8-EB92-4963-8365-500998CFACCC}"/>
                  </a:ext>
                </a:extLst>
              </p:cNvPr>
              <p:cNvSpPr/>
              <p:nvPr/>
            </p:nvSpPr>
            <p:spPr>
              <a:xfrm>
                <a:off x="7124699" y="2576294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454E363-445D-45EF-892B-0CB5DE3CCF14}"/>
                  </a:ext>
                </a:extLst>
              </p:cNvPr>
              <p:cNvSpPr/>
              <p:nvPr/>
            </p:nvSpPr>
            <p:spPr>
              <a:xfrm rot="16200000">
                <a:off x="7059452" y="2641541"/>
                <a:ext cx="176213" cy="45719"/>
              </a:xfrm>
              <a:prstGeom prst="rect">
                <a:avLst/>
              </a:prstGeom>
              <a:solidFill>
                <a:srgbClr val="FD3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81895A2F-BC40-4F8C-8BD3-9B022A03D61E}"/>
                </a:ext>
              </a:extLst>
            </p:cNvPr>
            <p:cNvSpPr/>
            <p:nvPr/>
          </p:nvSpPr>
          <p:spPr>
            <a:xfrm rot="16200000">
              <a:off x="-6132291" y="-4449292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Circle: Hollow 79">
              <a:extLst>
                <a:ext uri="{FF2B5EF4-FFF2-40B4-BE49-F238E27FC236}">
                  <a16:creationId xmlns:a16="http://schemas.microsoft.com/office/drawing/2014/main" id="{6B2DF0C8-70B4-405D-8487-6ABE112E8815}"/>
                </a:ext>
              </a:extLst>
            </p:cNvPr>
            <p:cNvSpPr/>
            <p:nvPr/>
          </p:nvSpPr>
          <p:spPr>
            <a:xfrm>
              <a:off x="-3480369" y="-858993"/>
              <a:ext cx="150812" cy="150812"/>
            </a:xfrm>
            <a:prstGeom prst="donu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Plus Sign 81">
              <a:extLst>
                <a:ext uri="{FF2B5EF4-FFF2-40B4-BE49-F238E27FC236}">
                  <a16:creationId xmlns:a16="http://schemas.microsoft.com/office/drawing/2014/main" id="{CE318988-E30C-44F8-9A5E-08EF84F35661}"/>
                </a:ext>
              </a:extLst>
            </p:cNvPr>
            <p:cNvSpPr/>
            <p:nvPr/>
          </p:nvSpPr>
          <p:spPr>
            <a:xfrm rot="2700000">
              <a:off x="-2755900" y="-4668879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lus Sign 82">
              <a:extLst>
                <a:ext uri="{FF2B5EF4-FFF2-40B4-BE49-F238E27FC236}">
                  <a16:creationId xmlns:a16="http://schemas.microsoft.com/office/drawing/2014/main" id="{4AF4F28C-808C-4B94-88C2-8208CFD52218}"/>
                </a:ext>
              </a:extLst>
            </p:cNvPr>
            <p:cNvSpPr/>
            <p:nvPr/>
          </p:nvSpPr>
          <p:spPr>
            <a:xfrm rot="2700000">
              <a:off x="3492506" y="-3442422"/>
              <a:ext cx="254000" cy="254000"/>
            </a:xfrm>
            <a:prstGeom prst="mathPlus">
              <a:avLst>
                <a:gd name="adj1" fmla="val 17894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9A9092CE-59B5-46B6-811D-486779DD8687}"/>
                </a:ext>
              </a:extLst>
            </p:cNvPr>
            <p:cNvSpPr/>
            <p:nvPr/>
          </p:nvSpPr>
          <p:spPr>
            <a:xfrm rot="16200000">
              <a:off x="-5000175" y="-719115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Block Arc 58">
              <a:extLst>
                <a:ext uri="{FF2B5EF4-FFF2-40B4-BE49-F238E27FC236}">
                  <a16:creationId xmlns:a16="http://schemas.microsoft.com/office/drawing/2014/main" id="{DB1905C8-4B35-4DD3-AD82-4F211E99AC94}"/>
                </a:ext>
              </a:extLst>
            </p:cNvPr>
            <p:cNvSpPr/>
            <p:nvPr/>
          </p:nvSpPr>
          <p:spPr>
            <a:xfrm rot="16200000">
              <a:off x="493493" y="28371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D1F20C-59AF-4F23-A0A0-E4B377A07228}"/>
                </a:ext>
              </a:extLst>
            </p:cNvPr>
            <p:cNvSpPr/>
            <p:nvPr/>
          </p:nvSpPr>
          <p:spPr>
            <a:xfrm>
              <a:off x="78467" y="-4315725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073FEEC7-46F5-403E-AD86-BDA469BEEACD}"/>
                </a:ext>
              </a:extLst>
            </p:cNvPr>
            <p:cNvSpPr/>
            <p:nvPr/>
          </p:nvSpPr>
          <p:spPr>
            <a:xfrm rot="12064165">
              <a:off x="-1269390" y="-5116647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CA0416-A48E-4E6C-9D9A-38EBCB74E38D}"/>
                </a:ext>
              </a:extLst>
            </p:cNvPr>
            <p:cNvSpPr/>
            <p:nvPr/>
          </p:nvSpPr>
          <p:spPr>
            <a:xfrm>
              <a:off x="-4101654" y="807819"/>
              <a:ext cx="176213" cy="45719"/>
            </a:xfrm>
            <a:prstGeom prst="rect">
              <a:avLst/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E419A2C9-0480-4BF1-9A2D-3AA1FF64B5DC}"/>
                </a:ext>
              </a:extLst>
            </p:cNvPr>
            <p:cNvSpPr/>
            <p:nvPr/>
          </p:nvSpPr>
          <p:spPr>
            <a:xfrm rot="12064165">
              <a:off x="4659698" y="-4949733"/>
              <a:ext cx="166906" cy="166906"/>
            </a:xfrm>
            <a:prstGeom prst="blockArc">
              <a:avLst>
                <a:gd name="adj1" fmla="val 10800000"/>
                <a:gd name="adj2" fmla="val 154988"/>
                <a:gd name="adj3" fmla="val 22431"/>
              </a:avLst>
            </a:prstGeom>
            <a:solidFill>
              <a:srgbClr val="FD32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931410"/>
      </p:ext>
    </p:extLst>
  </p:cSld>
  <p:clrMapOvr>
    <a:masterClrMapping/>
  </p:clrMapOvr>
  <p:transition spd="slow" advClick="0" advTm="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8000" decel="48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77994 0.99329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7" y="4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55131 0.7282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364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SplitWiser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</dc:creator>
  <cp:lastModifiedBy>jaykumar prajapati</cp:lastModifiedBy>
  <cp:revision>2</cp:revision>
  <dcterms:created xsi:type="dcterms:W3CDTF">2023-03-23T14:32:10Z</dcterms:created>
  <dcterms:modified xsi:type="dcterms:W3CDTF">2023-04-18T17:30:50Z</dcterms:modified>
</cp:coreProperties>
</file>