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18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0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0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7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21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3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8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0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1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6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 descr="Stock exchange numbers">
            <a:extLst>
              <a:ext uri="{FF2B5EF4-FFF2-40B4-BE49-F238E27FC236}">
                <a16:creationId xmlns:a16="http://schemas.microsoft.com/office/drawing/2014/main" id="{EE2B126E-B55A-F30C-69A5-92D31F4AB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972" b="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9854E-5411-1D8F-3BA8-03BA8530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1777878"/>
          </a:xfrm>
        </p:spPr>
        <p:txBody>
          <a:bodyPr>
            <a:normAutofit/>
          </a:bodyPr>
          <a:lstStyle/>
          <a:p>
            <a:r>
              <a:rPr lang="en-IN" dirty="0"/>
              <a:t>Bill Desk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6D528-0872-19EF-C4C9-C74DED3E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2458065"/>
            <a:ext cx="5037616" cy="3218737"/>
          </a:xfrm>
        </p:spPr>
        <p:txBody>
          <a:bodyPr>
            <a:normAutofit/>
          </a:bodyPr>
          <a:lstStyle/>
          <a:p>
            <a:r>
              <a:rPr lang="en-IN" dirty="0"/>
              <a:t>Prepared By:</a:t>
            </a:r>
          </a:p>
          <a:p>
            <a:pPr algn="l"/>
            <a:r>
              <a:rPr lang="en-IN" dirty="0"/>
              <a:t>Name: Jay Prajapati</a:t>
            </a:r>
          </a:p>
          <a:p>
            <a:pPr algn="l"/>
            <a:r>
              <a:rPr lang="en-IN" dirty="0"/>
              <a:t>Roll No: 08</a:t>
            </a:r>
          </a:p>
          <a:p>
            <a:pPr algn="l"/>
            <a:r>
              <a:rPr lang="en-IN" dirty="0" err="1"/>
              <a:t>Enrollment</a:t>
            </a:r>
            <a:r>
              <a:rPr lang="en-IN" dirty="0"/>
              <a:t> No: 22002171220091</a:t>
            </a:r>
          </a:p>
          <a:p>
            <a:pPr algn="l"/>
            <a:r>
              <a:rPr lang="en-IN" dirty="0"/>
              <a:t>Batch: D2D-1	Branch: CSE</a:t>
            </a:r>
            <a:endParaRPr lang="en-MY" dirty="0"/>
          </a:p>
        </p:txBody>
      </p:sp>
      <p:sp>
        <p:nvSpPr>
          <p:cNvPr id="18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D67B-74B0-DC54-4C60-3FCDEA466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11074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5D58F-8FE0-19F6-30BB-57EF17F48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324" y="2072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2E5B-0481-990F-1E15-24AEE453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Bill Desk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BCC3-DCD9-7183-4F50-8EDE80C4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help merchants to accept contactless and error-free in-store payments from customers using any UPI and to manage stock accordingly.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Features of Bill Desk:</a:t>
            </a:r>
          </a:p>
          <a:p>
            <a:pPr lvl="1"/>
            <a:r>
              <a:rPr lang="en-IN" dirty="0"/>
              <a:t>Dynamic QR Code Generation</a:t>
            </a:r>
          </a:p>
          <a:p>
            <a:pPr lvl="1"/>
            <a:r>
              <a:rPr lang="en-IN" dirty="0"/>
              <a:t>UPI Integration</a:t>
            </a:r>
          </a:p>
          <a:p>
            <a:pPr lvl="1"/>
            <a:r>
              <a:rPr lang="en-IN" dirty="0"/>
              <a:t>Real-Time Inventory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D533A-398A-DC39-1B28-9555F44C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" y="81252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2F3DC-6077-A653-218D-327A2B2910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02DA-08FF-5940-492A-015F8CCA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Bill Desk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11EF-8A88-062C-14A6-432C1B73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venir Next LT Pro (Body)"/>
              </a:rPr>
              <a:t>Description: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Next LT Pro (Body)"/>
              </a:rPr>
              <a:t>The payment system is an essential component of any business. 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Next LT Pro (Body)"/>
              </a:rPr>
              <a:t>In today's digital world, merchants are looking for a fast and secure payment system that can help them to accept contactless payments from customers.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Next LT Pro (Body)"/>
              </a:rPr>
              <a:t> This is where our dynamic QR code payment system comes into play.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  <a:latin typeface="Avenir Next LT Pro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47216-6E59-43E6-2416-3C4A72013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" y="120581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F8DF6-BC3F-6218-4CB7-6F401B4A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8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C1E1-551F-2DCC-05AF-55F27954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Bill Desk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FB24-3E36-9773-C6B1-2CF9B720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032"/>
            <a:ext cx="10515600" cy="4473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Merits:</a:t>
            </a:r>
          </a:p>
          <a:p>
            <a:pPr lvl="1"/>
            <a:r>
              <a:rPr lang="en-IN" dirty="0"/>
              <a:t>Contactless Payments</a:t>
            </a:r>
          </a:p>
          <a:p>
            <a:pPr lvl="1"/>
            <a:r>
              <a:rPr lang="en-IN" dirty="0"/>
              <a:t>Error-Free Payments</a:t>
            </a:r>
          </a:p>
          <a:p>
            <a:pPr lvl="1"/>
            <a:r>
              <a:rPr lang="en-IN" dirty="0"/>
              <a:t>Fast and Secure Payments</a:t>
            </a:r>
          </a:p>
          <a:p>
            <a:pPr marL="0" indent="0">
              <a:buNone/>
            </a:pPr>
            <a:r>
              <a:rPr lang="en-IN" sz="2400" dirty="0"/>
              <a:t>Demerits:</a:t>
            </a:r>
          </a:p>
          <a:p>
            <a:pPr lvl="1"/>
            <a:r>
              <a:rPr lang="en-IN" dirty="0"/>
              <a:t>Dependency on UPI Apps</a:t>
            </a:r>
          </a:p>
          <a:p>
            <a:pPr lvl="1"/>
            <a:r>
              <a:rPr lang="en-IN" dirty="0"/>
              <a:t>Cost of Implementation</a:t>
            </a:r>
          </a:p>
          <a:p>
            <a:pPr lvl="1"/>
            <a:r>
              <a:rPr lang="en-IN" dirty="0"/>
              <a:t>Connectivity Issues</a:t>
            </a:r>
          </a:p>
          <a:p>
            <a:pPr marL="0" indent="0">
              <a:buNone/>
            </a:pPr>
            <a:r>
              <a:rPr lang="en-IN" sz="2400" dirty="0"/>
              <a:t>Future Scope:</a:t>
            </a:r>
          </a:p>
          <a:p>
            <a:pPr lvl="1"/>
            <a:r>
              <a:rPr lang="en-IN" dirty="0"/>
              <a:t>Expansion to e-commerce</a:t>
            </a:r>
          </a:p>
          <a:p>
            <a:pPr lvl="1"/>
            <a:r>
              <a:rPr lang="en-IN" dirty="0"/>
              <a:t>Integration with other payment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CF463-DD67-635B-DDAA-E8A87BBDD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" y="120581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48F02-AF8B-929D-2B29-9E9B2A2F6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7C11C-784D-2048-2334-3713F2F2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4" name="Graphic 6" descr="Handshake">
            <a:extLst>
              <a:ext uri="{FF2B5EF4-FFF2-40B4-BE49-F238E27FC236}">
                <a16:creationId xmlns:a16="http://schemas.microsoft.com/office/drawing/2014/main" id="{2ED547E8-306A-0983-F316-26998934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5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C1830-BD63-B7A0-5AB4-ACC1608DC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" y="115618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A2BAB-4742-5D82-4EB2-9B7E05467F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83131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386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ShapesVTI</vt:lpstr>
      <vt:lpstr>Bill Desk</vt:lpstr>
      <vt:lpstr>Bill Desk</vt:lpstr>
      <vt:lpstr>Bill Desk</vt:lpstr>
      <vt:lpstr>Bill Desk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Desk</dc:title>
  <dc:creator>Sanket</dc:creator>
  <cp:lastModifiedBy>jaykumar prajapati</cp:lastModifiedBy>
  <cp:revision>2</cp:revision>
  <dcterms:created xsi:type="dcterms:W3CDTF">2023-03-23T19:42:07Z</dcterms:created>
  <dcterms:modified xsi:type="dcterms:W3CDTF">2023-04-18T17:32:52Z</dcterms:modified>
</cp:coreProperties>
</file>