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_16483096599610/StatesandDistrictwithAnnualRainfall_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8DAE7A-0228-43DF-B8FF-3CB5B59B8B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F2F9FB-0102-4BC2-A8EA-AA24F2AC39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5/27/2022 2:36:07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 States with Lowest Annual Rainfall" id="10" name="slide10">
            <a:extLst>
              <a:ext uri="{FF2B5EF4-FFF2-40B4-BE49-F238E27FC236}">
                <a16:creationId xmlns:a16="http://schemas.microsoft.com/office/drawing/2014/main" id="{4F6185D4-0F69-45DE-BA01-45ACCCBD4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422910"/>
            <a:ext cx="997458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D0874384-5071-464F-8869-2CDC00E9CA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0510"/>
            <a:ext cx="1173480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12" name="slide12">
            <a:extLst>
              <a:ext uri="{FF2B5EF4-FFF2-40B4-BE49-F238E27FC236}">
                <a16:creationId xmlns:a16="http://schemas.microsoft.com/office/drawing/2014/main" id="{C1252AC8-4765-4C39-A659-DBB61133A5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0510"/>
            <a:ext cx="1173480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3" name="slide13">
            <a:extLst>
              <a:ext uri="{FF2B5EF4-FFF2-40B4-BE49-F238E27FC236}">
                <a16:creationId xmlns:a16="http://schemas.microsoft.com/office/drawing/2014/main" id="{A3163967-B148-4A48-881F-BF24EF5C46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0510"/>
            <a:ext cx="1173480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4" name="slide14">
            <a:extLst>
              <a:ext uri="{FF2B5EF4-FFF2-40B4-BE49-F238E27FC236}">
                <a16:creationId xmlns:a16="http://schemas.microsoft.com/office/drawing/2014/main" id="{F86AE23A-30CC-4F2B-86DF-661DB3E5AA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0510"/>
            <a:ext cx="1173480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fall Analysis1" id="15" name="slide15">
            <a:extLst>
              <a:ext uri="{FF2B5EF4-FFF2-40B4-BE49-F238E27FC236}">
                <a16:creationId xmlns:a16="http://schemas.microsoft.com/office/drawing/2014/main" id="{CD5442A2-EA55-40DC-BF81-746DEB3145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fall Analysis3" id="16" name="slide16">
            <a:extLst>
              <a:ext uri="{FF2B5EF4-FFF2-40B4-BE49-F238E27FC236}">
                <a16:creationId xmlns:a16="http://schemas.microsoft.com/office/drawing/2014/main" id="{6E6AACCA-10AD-49E8-9890-105820FDAC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fall Analysis8" id="17" name="slide17">
            <a:extLst>
              <a:ext uri="{FF2B5EF4-FFF2-40B4-BE49-F238E27FC236}">
                <a16:creationId xmlns:a16="http://schemas.microsoft.com/office/drawing/2014/main" id="{772FC51B-5E24-4308-BE4E-A092E64301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fall Analysis9" id="18" name="slide18">
            <a:extLst>
              <a:ext uri="{FF2B5EF4-FFF2-40B4-BE49-F238E27FC236}">
                <a16:creationId xmlns:a16="http://schemas.microsoft.com/office/drawing/2014/main" id="{5B1186CB-2E5D-47D2-A662-F609C9273F5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nual Rainfall" id="2" name="slide2">
            <a:extLst>
              <a:ext uri="{FF2B5EF4-FFF2-40B4-BE49-F238E27FC236}">
                <a16:creationId xmlns:a16="http://schemas.microsoft.com/office/drawing/2014/main" id="{CEB7FFF8-170C-4160-9BBB-74F092B34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422910"/>
            <a:ext cx="983742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tes with Highest Rainfall (Jun-Sep)" id="3" name="slide3">
            <a:extLst>
              <a:ext uri="{FF2B5EF4-FFF2-40B4-BE49-F238E27FC236}">
                <a16:creationId xmlns:a16="http://schemas.microsoft.com/office/drawing/2014/main" id="{016300F4-422A-4F1C-965C-11F7C3237D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" y="422910"/>
            <a:ext cx="629412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States &amp;amp; District with High Rainfall (Jun-Sep)" id="4" name="slide4">
            <a:extLst>
              <a:ext uri="{FF2B5EF4-FFF2-40B4-BE49-F238E27FC236}">
                <a16:creationId xmlns:a16="http://schemas.microsoft.com/office/drawing/2014/main" id="{4F7EECD6-A7A1-4C92-8659-C085EAD613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436"/>
            <a:ext cx="12192000" cy="17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 District with Highest Rainfall" id="5" name="slide5">
            <a:extLst>
              <a:ext uri="{FF2B5EF4-FFF2-40B4-BE49-F238E27FC236}">
                <a16:creationId xmlns:a16="http://schemas.microsoft.com/office/drawing/2014/main" id="{83D30648-6D13-40BE-9285-9120899596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422910"/>
            <a:ext cx="635508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 District with Lowest Rainfall" id="6" name="slide6">
            <a:extLst>
              <a:ext uri="{FF2B5EF4-FFF2-40B4-BE49-F238E27FC236}">
                <a16:creationId xmlns:a16="http://schemas.microsoft.com/office/drawing/2014/main" id="{A4C574D1-4BB6-43F9-AEA1-797ACEA66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422910"/>
            <a:ext cx="628650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fall from (June-Sep)" id="7" name="slide7">
            <a:extLst>
              <a:ext uri="{FF2B5EF4-FFF2-40B4-BE49-F238E27FC236}">
                <a16:creationId xmlns:a16="http://schemas.microsoft.com/office/drawing/2014/main" id="{B15E7F81-9D54-4227-9514-9905842E58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422910"/>
            <a:ext cx="983742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 States with Highest Annual Rain" id="8" name="slide8">
            <a:extLst>
              <a:ext uri="{FF2B5EF4-FFF2-40B4-BE49-F238E27FC236}">
                <a16:creationId xmlns:a16="http://schemas.microsoft.com/office/drawing/2014/main" id="{8B48A62E-0BF3-4FEE-922C-C30BCC36E6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10" y="422910"/>
            <a:ext cx="486918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s and District" id="9" name="slide9">
            <a:extLst>
              <a:ext uri="{FF2B5EF4-FFF2-40B4-BE49-F238E27FC236}">
                <a16:creationId xmlns:a16="http://schemas.microsoft.com/office/drawing/2014/main" id="{1415A1D2-E023-4006-9807-3A2BAAED08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90" y="422910"/>
            <a:ext cx="724662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2022-05-27T14:36:17Z</dcterms:created>
  <dcterms:modified xsi:type="dcterms:W3CDTF">2022-05-27T14:36:17Z</dcterms:modified>
</cp:coreProperties>
</file>