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9753600" cy="7315200"/>
  <p:notesSz cx="6858000" cy="9144000"/>
  <p:embeddedFontLst>
    <p:embeddedFont>
      <p:font typeface="Roboto Bold" charset="1" panose="02000000000000000000"/>
      <p:regular r:id="rId7"/>
    </p:embeddedFont>
    <p:embeddedFont>
      <p:font typeface="Roboto" charset="1" panose="020000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32" Target="../media/image31.png" Type="http://schemas.openxmlformats.org/officeDocument/2006/relationships/image"/><Relationship Id="rId33" Target="../media/image32.svg" Type="http://schemas.openxmlformats.org/officeDocument/2006/relationships/image"/><Relationship Id="rId34" Target="../media/image33.png" Type="http://schemas.openxmlformats.org/officeDocument/2006/relationships/image"/><Relationship Id="rId35" Target="../media/image34.svg" Type="http://schemas.openxmlformats.org/officeDocument/2006/relationships/image"/><Relationship Id="rId36" Target="../media/image35.png" Type="http://schemas.openxmlformats.org/officeDocument/2006/relationships/image"/><Relationship Id="rId37" Target="../media/image36.svg" Type="http://schemas.openxmlformats.org/officeDocument/2006/relationships/image"/><Relationship Id="rId38" Target="../media/image37.png" Type="http://schemas.openxmlformats.org/officeDocument/2006/relationships/image"/><Relationship Id="rId39" Target="../media/image38.svg" Type="http://schemas.openxmlformats.org/officeDocument/2006/relationships/image"/><Relationship Id="rId4" Target="../media/image3.png" Type="http://schemas.openxmlformats.org/officeDocument/2006/relationships/image"/><Relationship Id="rId40" Target="../media/image39.png" Type="http://schemas.openxmlformats.org/officeDocument/2006/relationships/image"/><Relationship Id="rId41" Target="../media/image40.svg" Type="http://schemas.openxmlformats.org/officeDocument/2006/relationships/image"/><Relationship Id="rId42" Target="../media/image41.png" Type="http://schemas.openxmlformats.org/officeDocument/2006/relationships/image"/><Relationship Id="rId43" Target="../media/image42.svg" Type="http://schemas.openxmlformats.org/officeDocument/2006/relationships/image"/><Relationship Id="rId44" Target="../media/image43.png" Type="http://schemas.openxmlformats.org/officeDocument/2006/relationships/image"/><Relationship Id="rId45" Target="../media/image44.svg" Type="http://schemas.openxmlformats.org/officeDocument/2006/relationships/image"/><Relationship Id="rId46" Target="../media/image45.png" Type="http://schemas.openxmlformats.org/officeDocument/2006/relationships/image"/><Relationship Id="rId47" Target="../media/image46.svg" Type="http://schemas.openxmlformats.org/officeDocument/2006/relationships/image"/><Relationship Id="rId48" Target="../media/image47.png" Type="http://schemas.openxmlformats.org/officeDocument/2006/relationships/image"/><Relationship Id="rId49" Target="../media/image48.sv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03355" y="3996614"/>
            <a:ext cx="1649568" cy="715299"/>
          </a:xfrm>
          <a:custGeom>
            <a:avLst/>
            <a:gdLst/>
            <a:ahLst/>
            <a:cxnLst/>
            <a:rect r="r" b="b" t="t" l="l"/>
            <a:pathLst>
              <a:path h="715299" w="1649568">
                <a:moveTo>
                  <a:pt x="0" y="0"/>
                </a:moveTo>
                <a:lnTo>
                  <a:pt x="1649568" y="0"/>
                </a:lnTo>
                <a:lnTo>
                  <a:pt x="1649568" y="715299"/>
                </a:lnTo>
                <a:lnTo>
                  <a:pt x="0" y="7152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18161" y="5242307"/>
            <a:ext cx="1649568" cy="715299"/>
          </a:xfrm>
          <a:custGeom>
            <a:avLst/>
            <a:gdLst/>
            <a:ahLst/>
            <a:cxnLst/>
            <a:rect r="r" b="b" t="t" l="l"/>
            <a:pathLst>
              <a:path h="715299" w="1649568">
                <a:moveTo>
                  <a:pt x="0" y="0"/>
                </a:moveTo>
                <a:lnTo>
                  <a:pt x="1649568" y="0"/>
                </a:lnTo>
                <a:lnTo>
                  <a:pt x="1649568" y="715299"/>
                </a:lnTo>
                <a:lnTo>
                  <a:pt x="0" y="7152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32966" y="3996614"/>
            <a:ext cx="1649568" cy="715299"/>
          </a:xfrm>
          <a:custGeom>
            <a:avLst/>
            <a:gdLst/>
            <a:ahLst/>
            <a:cxnLst/>
            <a:rect r="r" b="b" t="t" l="l"/>
            <a:pathLst>
              <a:path h="715299" w="1649568">
                <a:moveTo>
                  <a:pt x="0" y="0"/>
                </a:moveTo>
                <a:lnTo>
                  <a:pt x="1649568" y="0"/>
                </a:lnTo>
                <a:lnTo>
                  <a:pt x="1649568" y="715299"/>
                </a:lnTo>
                <a:lnTo>
                  <a:pt x="0" y="7152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01249" y="3996614"/>
            <a:ext cx="1649568" cy="715299"/>
          </a:xfrm>
          <a:custGeom>
            <a:avLst/>
            <a:gdLst/>
            <a:ahLst/>
            <a:cxnLst/>
            <a:rect r="r" b="b" t="t" l="l"/>
            <a:pathLst>
              <a:path h="715299" w="1649568">
                <a:moveTo>
                  <a:pt x="0" y="0"/>
                </a:moveTo>
                <a:lnTo>
                  <a:pt x="1649568" y="0"/>
                </a:lnTo>
                <a:lnTo>
                  <a:pt x="1649568" y="715299"/>
                </a:lnTo>
                <a:lnTo>
                  <a:pt x="0" y="715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859769" y="2926097"/>
            <a:ext cx="1766352" cy="540124"/>
          </a:xfrm>
          <a:custGeom>
            <a:avLst/>
            <a:gdLst/>
            <a:ahLst/>
            <a:cxnLst/>
            <a:rect r="r" b="b" t="t" l="l"/>
            <a:pathLst>
              <a:path h="540124" w="1766352">
                <a:moveTo>
                  <a:pt x="0" y="0"/>
                </a:moveTo>
                <a:lnTo>
                  <a:pt x="1766352" y="0"/>
                </a:lnTo>
                <a:lnTo>
                  <a:pt x="1766352" y="540123"/>
                </a:lnTo>
                <a:lnTo>
                  <a:pt x="0" y="5401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76424" y="5242307"/>
            <a:ext cx="1299217" cy="715299"/>
          </a:xfrm>
          <a:custGeom>
            <a:avLst/>
            <a:gdLst/>
            <a:ahLst/>
            <a:cxnLst/>
            <a:rect r="r" b="b" t="t" l="l"/>
            <a:pathLst>
              <a:path h="715299" w="1299217">
                <a:moveTo>
                  <a:pt x="0" y="0"/>
                </a:moveTo>
                <a:lnTo>
                  <a:pt x="1299217" y="0"/>
                </a:lnTo>
                <a:lnTo>
                  <a:pt x="1299217" y="715299"/>
                </a:lnTo>
                <a:lnTo>
                  <a:pt x="0" y="7152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3948" y="5242307"/>
            <a:ext cx="1182434" cy="715299"/>
          </a:xfrm>
          <a:custGeom>
            <a:avLst/>
            <a:gdLst/>
            <a:ahLst/>
            <a:cxnLst/>
            <a:rect r="r" b="b" t="t" l="l"/>
            <a:pathLst>
              <a:path h="715299" w="1182434">
                <a:moveTo>
                  <a:pt x="0" y="0"/>
                </a:moveTo>
                <a:lnTo>
                  <a:pt x="1182434" y="0"/>
                </a:lnTo>
                <a:lnTo>
                  <a:pt x="1182434" y="715299"/>
                </a:lnTo>
                <a:lnTo>
                  <a:pt x="0" y="7152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555685" y="5242307"/>
            <a:ext cx="1182434" cy="715299"/>
          </a:xfrm>
          <a:custGeom>
            <a:avLst/>
            <a:gdLst/>
            <a:ahLst/>
            <a:cxnLst/>
            <a:rect r="r" b="b" t="t" l="l"/>
            <a:pathLst>
              <a:path h="715299" w="1182434">
                <a:moveTo>
                  <a:pt x="0" y="0"/>
                </a:moveTo>
                <a:lnTo>
                  <a:pt x="1182434" y="0"/>
                </a:lnTo>
                <a:lnTo>
                  <a:pt x="1182434" y="715299"/>
                </a:lnTo>
                <a:lnTo>
                  <a:pt x="0" y="7152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662578" y="3996614"/>
            <a:ext cx="1065650" cy="715299"/>
          </a:xfrm>
          <a:custGeom>
            <a:avLst/>
            <a:gdLst/>
            <a:ahLst/>
            <a:cxnLst/>
            <a:rect r="r" b="b" t="t" l="l"/>
            <a:pathLst>
              <a:path h="715299" w="1065650">
                <a:moveTo>
                  <a:pt x="0" y="0"/>
                </a:moveTo>
                <a:lnTo>
                  <a:pt x="1065650" y="0"/>
                </a:lnTo>
                <a:lnTo>
                  <a:pt x="1065650" y="715299"/>
                </a:lnTo>
                <a:lnTo>
                  <a:pt x="0" y="7152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210120" y="1855579"/>
            <a:ext cx="1065650" cy="540124"/>
          </a:xfrm>
          <a:custGeom>
            <a:avLst/>
            <a:gdLst/>
            <a:ahLst/>
            <a:cxnLst/>
            <a:rect r="r" b="b" t="t" l="l"/>
            <a:pathLst>
              <a:path h="540124" w="1065650">
                <a:moveTo>
                  <a:pt x="0" y="0"/>
                </a:moveTo>
                <a:lnTo>
                  <a:pt x="1065650" y="0"/>
                </a:lnTo>
                <a:lnTo>
                  <a:pt x="1065650" y="540124"/>
                </a:lnTo>
                <a:lnTo>
                  <a:pt x="0" y="5401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151223" y="1082873"/>
            <a:ext cx="3839263" cy="350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13" b="true">
                <a:solidFill>
                  <a:srgbClr val="484848"/>
                </a:solidFill>
                <a:latin typeface="Roboto Bold"/>
                <a:ea typeface="Roboto Bold"/>
                <a:cs typeface="Roboto Bold"/>
                <a:sym typeface="Roboto Bold"/>
              </a:rPr>
              <a:t>CORE Fax QA Agentic Workflow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2655477" y="3451623"/>
            <a:ext cx="3094766" cy="544990"/>
          </a:xfrm>
          <a:custGeom>
            <a:avLst/>
            <a:gdLst/>
            <a:ahLst/>
            <a:cxnLst/>
            <a:rect r="r" b="b" t="t" l="l"/>
            <a:pathLst>
              <a:path h="544990" w="3094766">
                <a:moveTo>
                  <a:pt x="0" y="0"/>
                </a:moveTo>
                <a:lnTo>
                  <a:pt x="3094766" y="0"/>
                </a:lnTo>
                <a:lnTo>
                  <a:pt x="3094766" y="544990"/>
                </a:lnTo>
                <a:lnTo>
                  <a:pt x="0" y="54499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757583" y="3451623"/>
            <a:ext cx="992660" cy="544990"/>
          </a:xfrm>
          <a:custGeom>
            <a:avLst/>
            <a:gdLst/>
            <a:ahLst/>
            <a:cxnLst/>
            <a:rect r="r" b="b" t="t" l="l"/>
            <a:pathLst>
              <a:path h="544990" w="992660">
                <a:moveTo>
                  <a:pt x="0" y="0"/>
                </a:moveTo>
                <a:lnTo>
                  <a:pt x="992661" y="0"/>
                </a:lnTo>
                <a:lnTo>
                  <a:pt x="992661" y="544990"/>
                </a:lnTo>
                <a:lnTo>
                  <a:pt x="0" y="54499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735646" y="3451623"/>
            <a:ext cx="992660" cy="544990"/>
          </a:xfrm>
          <a:custGeom>
            <a:avLst/>
            <a:gdLst/>
            <a:ahLst/>
            <a:cxnLst/>
            <a:rect r="r" b="b" t="t" l="l"/>
            <a:pathLst>
              <a:path h="544990" w="992660">
                <a:moveTo>
                  <a:pt x="0" y="0"/>
                </a:moveTo>
                <a:lnTo>
                  <a:pt x="992661" y="0"/>
                </a:lnTo>
                <a:lnTo>
                  <a:pt x="992661" y="544990"/>
                </a:lnTo>
                <a:lnTo>
                  <a:pt x="0" y="54499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735646" y="3451623"/>
            <a:ext cx="2530313" cy="544990"/>
          </a:xfrm>
          <a:custGeom>
            <a:avLst/>
            <a:gdLst/>
            <a:ahLst/>
            <a:cxnLst/>
            <a:rect r="r" b="b" t="t" l="l"/>
            <a:pathLst>
              <a:path h="544990" w="2530313">
                <a:moveTo>
                  <a:pt x="0" y="0"/>
                </a:moveTo>
                <a:lnTo>
                  <a:pt x="2530313" y="0"/>
                </a:lnTo>
                <a:lnTo>
                  <a:pt x="2530313" y="544990"/>
                </a:lnTo>
                <a:lnTo>
                  <a:pt x="0" y="54499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672389" y="2381106"/>
            <a:ext cx="141113" cy="544990"/>
          </a:xfrm>
          <a:custGeom>
            <a:avLst/>
            <a:gdLst/>
            <a:ahLst/>
            <a:cxnLst/>
            <a:rect r="r" b="b" t="t" l="l"/>
            <a:pathLst>
              <a:path h="544990" w="141113">
                <a:moveTo>
                  <a:pt x="0" y="0"/>
                </a:moveTo>
                <a:lnTo>
                  <a:pt x="141112" y="0"/>
                </a:lnTo>
                <a:lnTo>
                  <a:pt x="141112" y="544989"/>
                </a:lnTo>
                <a:lnTo>
                  <a:pt x="0" y="544989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672389" y="4697316"/>
            <a:ext cx="992660" cy="544990"/>
          </a:xfrm>
          <a:custGeom>
            <a:avLst/>
            <a:gdLst/>
            <a:ahLst/>
            <a:cxnLst/>
            <a:rect r="r" b="b" t="t" l="l"/>
            <a:pathLst>
              <a:path h="544990" w="992660">
                <a:moveTo>
                  <a:pt x="0" y="0"/>
                </a:moveTo>
                <a:lnTo>
                  <a:pt x="992660" y="0"/>
                </a:lnTo>
                <a:lnTo>
                  <a:pt x="992660" y="544990"/>
                </a:lnTo>
                <a:lnTo>
                  <a:pt x="0" y="54499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820841" y="4697316"/>
            <a:ext cx="992660" cy="544990"/>
          </a:xfrm>
          <a:custGeom>
            <a:avLst/>
            <a:gdLst/>
            <a:ahLst/>
            <a:cxnLst/>
            <a:rect r="r" b="b" t="t" l="l"/>
            <a:pathLst>
              <a:path h="544990" w="992660">
                <a:moveTo>
                  <a:pt x="0" y="0"/>
                </a:moveTo>
                <a:lnTo>
                  <a:pt x="992660" y="0"/>
                </a:lnTo>
                <a:lnTo>
                  <a:pt x="992660" y="544990"/>
                </a:lnTo>
                <a:lnTo>
                  <a:pt x="0" y="54499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34609" y="4697316"/>
            <a:ext cx="1498722" cy="544990"/>
          </a:xfrm>
          <a:custGeom>
            <a:avLst/>
            <a:gdLst/>
            <a:ahLst/>
            <a:cxnLst/>
            <a:rect r="r" b="b" t="t" l="l"/>
            <a:pathLst>
              <a:path h="544990" w="1498722">
                <a:moveTo>
                  <a:pt x="0" y="0"/>
                </a:moveTo>
                <a:lnTo>
                  <a:pt x="1498722" y="0"/>
                </a:lnTo>
                <a:lnTo>
                  <a:pt x="1498722" y="544990"/>
                </a:lnTo>
                <a:lnTo>
                  <a:pt x="0" y="544990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655477" y="4697316"/>
            <a:ext cx="141113" cy="544990"/>
          </a:xfrm>
          <a:custGeom>
            <a:avLst/>
            <a:gdLst/>
            <a:ahLst/>
            <a:cxnLst/>
            <a:rect r="r" b="b" t="t" l="l"/>
            <a:pathLst>
              <a:path h="544990" w="141113">
                <a:moveTo>
                  <a:pt x="0" y="0"/>
                </a:moveTo>
                <a:lnTo>
                  <a:pt x="141112" y="0"/>
                </a:lnTo>
                <a:lnTo>
                  <a:pt x="141112" y="544990"/>
                </a:lnTo>
                <a:lnTo>
                  <a:pt x="0" y="54499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718734" y="4697316"/>
            <a:ext cx="1498723" cy="544990"/>
          </a:xfrm>
          <a:custGeom>
            <a:avLst/>
            <a:gdLst/>
            <a:ahLst/>
            <a:cxnLst/>
            <a:rect r="r" b="b" t="t" l="l"/>
            <a:pathLst>
              <a:path h="544990" w="1498723">
                <a:moveTo>
                  <a:pt x="0" y="0"/>
                </a:moveTo>
                <a:lnTo>
                  <a:pt x="1498724" y="0"/>
                </a:lnTo>
                <a:lnTo>
                  <a:pt x="1498724" y="544990"/>
                </a:lnTo>
                <a:lnTo>
                  <a:pt x="0" y="544990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8156475" y="4247419"/>
            <a:ext cx="379547" cy="295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sz="149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326864" y="4130635"/>
            <a:ext cx="1021857" cy="581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sz="149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Reasoning</a:t>
            </a:r>
          </a:p>
          <a:p>
            <a:pPr algn="l">
              <a:lnSpc>
                <a:spcPts val="1791"/>
              </a:lnSpc>
            </a:pPr>
            <a:r>
              <a:rPr lang="en-US" sz="149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497252" y="4130635"/>
            <a:ext cx="1021857" cy="581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sz="149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Answering</a:t>
            </a:r>
          </a:p>
          <a:p>
            <a:pPr algn="l">
              <a:lnSpc>
                <a:spcPts val="1791"/>
              </a:lnSpc>
            </a:pPr>
            <a:r>
              <a:rPr lang="en-US" sz="149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395147" y="4130635"/>
            <a:ext cx="1124043" cy="581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sz="149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</a:p>
          <a:p>
            <a:pPr algn="l">
              <a:lnSpc>
                <a:spcPts val="1791"/>
              </a:lnSpc>
            </a:pPr>
            <a:r>
              <a:rPr lang="en-US" sz="149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Aggregator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353666" y="3089313"/>
            <a:ext cx="1226228" cy="295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sz="149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Orchestrator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704017" y="2018797"/>
            <a:ext cx="481732" cy="295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sz="149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Start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07845" y="5493111"/>
            <a:ext cx="540124" cy="295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sz="149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ICMP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570322" y="5493111"/>
            <a:ext cx="788289" cy="295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sz="149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SAS DB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049582" y="5493111"/>
            <a:ext cx="598516" cy="295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sz="149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Core2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412058" y="5376328"/>
            <a:ext cx="1124043" cy="581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sz="149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Aggregator</a:t>
            </a:r>
          </a:p>
          <a:p>
            <a:pPr algn="l">
              <a:lnSpc>
                <a:spcPts val="1791"/>
              </a:lnSpc>
            </a:pPr>
            <a:r>
              <a:rPr lang="en-US" sz="149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Agent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7785444" y="4207055"/>
            <a:ext cx="294391" cy="294391"/>
          </a:xfrm>
          <a:custGeom>
            <a:avLst/>
            <a:gdLst/>
            <a:ahLst/>
            <a:cxnLst/>
            <a:rect r="r" b="b" t="t" l="l"/>
            <a:pathLst>
              <a:path h="294391" w="294391">
                <a:moveTo>
                  <a:pt x="0" y="0"/>
                </a:moveTo>
                <a:lnTo>
                  <a:pt x="294391" y="0"/>
                </a:lnTo>
                <a:lnTo>
                  <a:pt x="294391" y="294392"/>
                </a:lnTo>
                <a:lnTo>
                  <a:pt x="0" y="294392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5959727" y="4207080"/>
            <a:ext cx="286310" cy="294379"/>
          </a:xfrm>
          <a:custGeom>
            <a:avLst/>
            <a:gdLst/>
            <a:ahLst/>
            <a:cxnLst/>
            <a:rect r="r" b="b" t="t" l="l"/>
            <a:pathLst>
              <a:path h="294379" w="286310">
                <a:moveTo>
                  <a:pt x="0" y="0"/>
                </a:moveTo>
                <a:lnTo>
                  <a:pt x="286311" y="0"/>
                </a:lnTo>
                <a:lnTo>
                  <a:pt x="286311" y="294379"/>
                </a:lnTo>
                <a:lnTo>
                  <a:pt x="0" y="294379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4126221" y="4209630"/>
            <a:ext cx="294671" cy="288778"/>
          </a:xfrm>
          <a:custGeom>
            <a:avLst/>
            <a:gdLst/>
            <a:ahLst/>
            <a:cxnLst/>
            <a:rect r="r" b="b" t="t" l="l"/>
            <a:pathLst>
              <a:path h="288778" w="294671">
                <a:moveTo>
                  <a:pt x="0" y="0"/>
                </a:moveTo>
                <a:lnTo>
                  <a:pt x="294671" y="0"/>
                </a:lnTo>
                <a:lnTo>
                  <a:pt x="294671" y="288778"/>
                </a:lnTo>
                <a:lnTo>
                  <a:pt x="0" y="288778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2023398" y="4255727"/>
            <a:ext cx="294391" cy="197071"/>
          </a:xfrm>
          <a:custGeom>
            <a:avLst/>
            <a:gdLst/>
            <a:ahLst/>
            <a:cxnLst/>
            <a:rect r="r" b="b" t="t" l="l"/>
            <a:pathLst>
              <a:path h="197071" w="294391">
                <a:moveTo>
                  <a:pt x="0" y="0"/>
                </a:moveTo>
                <a:lnTo>
                  <a:pt x="294391" y="0"/>
                </a:lnTo>
                <a:lnTo>
                  <a:pt x="294391" y="197071"/>
                </a:lnTo>
                <a:lnTo>
                  <a:pt x="0" y="197071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4981273" y="3041127"/>
            <a:ext cx="296517" cy="302226"/>
          </a:xfrm>
          <a:custGeom>
            <a:avLst/>
            <a:gdLst/>
            <a:ahLst/>
            <a:cxnLst/>
            <a:rect r="r" b="b" t="t" l="l"/>
            <a:pathLst>
              <a:path h="302226" w="296517">
                <a:moveTo>
                  <a:pt x="0" y="0"/>
                </a:moveTo>
                <a:lnTo>
                  <a:pt x="296517" y="0"/>
                </a:lnTo>
                <a:lnTo>
                  <a:pt x="296517" y="302226"/>
                </a:lnTo>
                <a:lnTo>
                  <a:pt x="0" y="302226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2199290" y="5452857"/>
            <a:ext cx="294391" cy="294196"/>
          </a:xfrm>
          <a:custGeom>
            <a:avLst/>
            <a:gdLst/>
            <a:ahLst/>
            <a:cxnLst/>
            <a:rect r="r" b="b" t="t" l="l"/>
            <a:pathLst>
              <a:path h="294196" w="294391">
                <a:moveTo>
                  <a:pt x="0" y="0"/>
                </a:moveTo>
                <a:lnTo>
                  <a:pt x="294392" y="0"/>
                </a:lnTo>
                <a:lnTo>
                  <a:pt x="294392" y="294196"/>
                </a:lnTo>
                <a:lnTo>
                  <a:pt x="0" y="294196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3678551" y="5452809"/>
            <a:ext cx="294391" cy="294391"/>
          </a:xfrm>
          <a:custGeom>
            <a:avLst/>
            <a:gdLst/>
            <a:ahLst/>
            <a:cxnLst/>
            <a:rect r="r" b="b" t="t" l="l"/>
            <a:pathLst>
              <a:path h="294391" w="294391">
                <a:moveTo>
                  <a:pt x="0" y="0"/>
                </a:moveTo>
                <a:lnTo>
                  <a:pt x="294391" y="0"/>
                </a:lnTo>
                <a:lnTo>
                  <a:pt x="294391" y="294392"/>
                </a:lnTo>
                <a:lnTo>
                  <a:pt x="0" y="294392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5041027" y="5452760"/>
            <a:ext cx="294983" cy="294391"/>
          </a:xfrm>
          <a:custGeom>
            <a:avLst/>
            <a:gdLst/>
            <a:ahLst/>
            <a:cxnLst/>
            <a:rect r="r" b="b" t="t" l="l"/>
            <a:pathLst>
              <a:path h="294391" w="294983">
                <a:moveTo>
                  <a:pt x="0" y="0"/>
                </a:moveTo>
                <a:lnTo>
                  <a:pt x="294983" y="0"/>
                </a:lnTo>
                <a:lnTo>
                  <a:pt x="294983" y="294391"/>
                </a:lnTo>
                <a:lnTo>
                  <a:pt x="0" y="294391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5339060" y="1984529"/>
            <a:ext cx="282244" cy="282226"/>
          </a:xfrm>
          <a:custGeom>
            <a:avLst/>
            <a:gdLst/>
            <a:ahLst/>
            <a:cxnLst/>
            <a:rect r="r" b="b" t="t" l="l"/>
            <a:pathLst>
              <a:path h="282226" w="282244">
                <a:moveTo>
                  <a:pt x="0" y="0"/>
                </a:moveTo>
                <a:lnTo>
                  <a:pt x="282244" y="0"/>
                </a:lnTo>
                <a:lnTo>
                  <a:pt x="282244" y="282226"/>
                </a:lnTo>
                <a:lnTo>
                  <a:pt x="0" y="282226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830732" y="5446678"/>
            <a:ext cx="297433" cy="262430"/>
          </a:xfrm>
          <a:custGeom>
            <a:avLst/>
            <a:gdLst/>
            <a:ahLst/>
            <a:cxnLst/>
            <a:rect r="r" b="b" t="t" l="l"/>
            <a:pathLst>
              <a:path h="262430" w="297433">
                <a:moveTo>
                  <a:pt x="0" y="0"/>
                </a:moveTo>
                <a:lnTo>
                  <a:pt x="297433" y="0"/>
                </a:lnTo>
                <a:lnTo>
                  <a:pt x="297433" y="262430"/>
                </a:lnTo>
                <a:lnTo>
                  <a:pt x="0" y="262430"/>
                </a:lnTo>
                <a:lnTo>
                  <a:pt x="0" y="0"/>
                </a:lnTo>
                <a:close/>
              </a:path>
            </a:pathLst>
          </a:custGeom>
          <a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4976553" y="6481968"/>
            <a:ext cx="1649568" cy="715299"/>
          </a:xfrm>
          <a:custGeom>
            <a:avLst/>
            <a:gdLst/>
            <a:ahLst/>
            <a:cxnLst/>
            <a:rect r="r" b="b" t="t" l="l"/>
            <a:pathLst>
              <a:path h="715299" w="1649568">
                <a:moveTo>
                  <a:pt x="0" y="0"/>
                </a:moveTo>
                <a:lnTo>
                  <a:pt x="1649568" y="0"/>
                </a:lnTo>
                <a:lnTo>
                  <a:pt x="1649568" y="715299"/>
                </a:lnTo>
                <a:lnTo>
                  <a:pt x="0" y="7152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5296472" y="6653418"/>
            <a:ext cx="1034058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LLM Call</a:t>
            </a:r>
          </a:p>
        </p:txBody>
      </p:sp>
      <p:sp>
        <p:nvSpPr>
          <p:cNvPr name="Freeform 45" id="45"/>
          <p:cNvSpPr/>
          <p:nvPr/>
        </p:nvSpPr>
        <p:spPr>
          <a:xfrm flipH="false" flipV="false" rot="0">
            <a:off x="7107855" y="6462456"/>
            <a:ext cx="1649568" cy="715299"/>
          </a:xfrm>
          <a:custGeom>
            <a:avLst/>
            <a:gdLst/>
            <a:ahLst/>
            <a:cxnLst/>
            <a:rect r="r" b="b" t="t" l="l"/>
            <a:pathLst>
              <a:path h="715299" w="1649568">
                <a:moveTo>
                  <a:pt x="0" y="0"/>
                </a:moveTo>
                <a:lnTo>
                  <a:pt x="1649568" y="0"/>
                </a:lnTo>
                <a:lnTo>
                  <a:pt x="1649568" y="715299"/>
                </a:lnTo>
                <a:lnTo>
                  <a:pt x="0" y="715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7365042" y="6496255"/>
            <a:ext cx="1170980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API Call / 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MCP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DAGn6fiftLQ</dc:identifier>
  <dcterms:modified xsi:type="dcterms:W3CDTF">2011-08-01T06:04:30Z</dcterms:modified>
  <cp:revision>1</cp:revision>
  <dc:title>export_b52eedda-799d-41f1-8e7f-c7735dfcb6a1.pptx</dc:title>
</cp:coreProperties>
</file>