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DM Sans" charset="1" panose="00000000000000000000"/>
      <p:regular r:id="rId7"/>
    </p:embeddedFont>
    <p:embeddedFont>
      <p:font typeface="DM Sans Bold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270204" y="2768732"/>
            <a:ext cx="16432" cy="535402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130053" y="2146673"/>
            <a:ext cx="4866110" cy="622059"/>
            <a:chOff x="0" y="0"/>
            <a:chExt cx="3693716" cy="4721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93716" cy="472186"/>
            </a:xfrm>
            <a:custGeom>
              <a:avLst/>
              <a:gdLst/>
              <a:ahLst/>
              <a:cxnLst/>
              <a:rect r="r" b="b" t="t" l="l"/>
              <a:pathLst>
                <a:path h="472186" w="3693716">
                  <a:moveTo>
                    <a:pt x="0" y="0"/>
                  </a:moveTo>
                  <a:lnTo>
                    <a:pt x="3693716" y="0"/>
                  </a:lnTo>
                  <a:lnTo>
                    <a:pt x="3693716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BFE4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3693716" cy="48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Document Understanding Agent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30053" y="3304133"/>
            <a:ext cx="4961038" cy="671938"/>
            <a:chOff x="0" y="0"/>
            <a:chExt cx="3765773" cy="5100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65773" cy="510048"/>
            </a:xfrm>
            <a:custGeom>
              <a:avLst/>
              <a:gdLst/>
              <a:ahLst/>
              <a:cxnLst/>
              <a:rect r="r" b="b" t="t" l="l"/>
              <a:pathLst>
                <a:path h="510048" w="3765773">
                  <a:moveTo>
                    <a:pt x="0" y="0"/>
                  </a:moveTo>
                  <a:lnTo>
                    <a:pt x="3765773" y="0"/>
                  </a:lnTo>
                  <a:lnTo>
                    <a:pt x="3765773" y="510048"/>
                  </a:lnTo>
                  <a:lnTo>
                    <a:pt x="0" y="510048"/>
                  </a:lnTo>
                  <a:close/>
                </a:path>
              </a:pathLst>
            </a:custGeom>
            <a:solidFill>
              <a:srgbClr val="BFE4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3765773" cy="5195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SPI Block Extractor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642206" y="5591752"/>
            <a:ext cx="3200400" cy="2268867"/>
            <a:chOff x="0" y="0"/>
            <a:chExt cx="812800" cy="5762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7510" y="16829"/>
              <a:ext cx="737780" cy="542562"/>
            </a:xfrm>
            <a:custGeom>
              <a:avLst/>
              <a:gdLst/>
              <a:ahLst/>
              <a:cxnLst/>
              <a:rect r="r" b="b" t="t" l="l"/>
              <a:pathLst>
                <a:path h="542562" w="737780">
                  <a:moveTo>
                    <a:pt x="428093" y="25142"/>
                  </a:moveTo>
                  <a:lnTo>
                    <a:pt x="716087" y="229310"/>
                  </a:lnTo>
                  <a:cubicBezTo>
                    <a:pt x="729694" y="238957"/>
                    <a:pt x="737780" y="254601"/>
                    <a:pt x="737780" y="271281"/>
                  </a:cubicBezTo>
                  <a:cubicBezTo>
                    <a:pt x="737780" y="287961"/>
                    <a:pt x="729694" y="303606"/>
                    <a:pt x="716087" y="313252"/>
                  </a:cubicBezTo>
                  <a:lnTo>
                    <a:pt x="428093" y="517420"/>
                  </a:lnTo>
                  <a:cubicBezTo>
                    <a:pt x="392628" y="542562"/>
                    <a:pt x="345152" y="542562"/>
                    <a:pt x="309687" y="517420"/>
                  </a:cubicBezTo>
                  <a:lnTo>
                    <a:pt x="21693" y="313252"/>
                  </a:lnTo>
                  <a:cubicBezTo>
                    <a:pt x="8086" y="303606"/>
                    <a:pt x="0" y="287961"/>
                    <a:pt x="0" y="271281"/>
                  </a:cubicBezTo>
                  <a:cubicBezTo>
                    <a:pt x="0" y="254601"/>
                    <a:pt x="8086" y="238957"/>
                    <a:pt x="21693" y="229310"/>
                  </a:cubicBezTo>
                  <a:lnTo>
                    <a:pt x="309687" y="25142"/>
                  </a:lnTo>
                  <a:cubicBezTo>
                    <a:pt x="345152" y="0"/>
                    <a:pt x="392628" y="0"/>
                    <a:pt x="428093" y="25142"/>
                  </a:cubicBezTo>
                  <a:close/>
                </a:path>
              </a:pathLst>
            </a:custGeom>
            <a:solidFill>
              <a:srgbClr val="D7DA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39700" y="89513"/>
              <a:ext cx="533400" cy="38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Auto Prompt Generation Agent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619739" y="332454"/>
            <a:ext cx="3200400" cy="1373960"/>
            <a:chOff x="0" y="0"/>
            <a:chExt cx="812800" cy="34894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348942"/>
            </a:xfrm>
            <a:custGeom>
              <a:avLst/>
              <a:gdLst/>
              <a:ahLst/>
              <a:cxnLst/>
              <a:rect r="r" b="b" t="t" l="l"/>
              <a:pathLst>
                <a:path h="348942" w="812800">
                  <a:moveTo>
                    <a:pt x="406400" y="0"/>
                  </a:moveTo>
                  <a:cubicBezTo>
                    <a:pt x="181951" y="0"/>
                    <a:pt x="0" y="78113"/>
                    <a:pt x="0" y="174471"/>
                  </a:cubicBezTo>
                  <a:cubicBezTo>
                    <a:pt x="0" y="270829"/>
                    <a:pt x="181951" y="348942"/>
                    <a:pt x="406400" y="348942"/>
                  </a:cubicBezTo>
                  <a:cubicBezTo>
                    <a:pt x="630849" y="348942"/>
                    <a:pt x="812800" y="270829"/>
                    <a:pt x="812800" y="174471"/>
                  </a:cubicBezTo>
                  <a:cubicBezTo>
                    <a:pt x="812800" y="78113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D5FDD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3188"/>
              <a:ext cx="660400" cy="2930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Invoice Received (API or Manual Upload)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30053" y="8186553"/>
            <a:ext cx="4961038" cy="622059"/>
            <a:chOff x="0" y="0"/>
            <a:chExt cx="3765773" cy="4721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65773" cy="472186"/>
            </a:xfrm>
            <a:custGeom>
              <a:avLst/>
              <a:gdLst/>
              <a:ahLst/>
              <a:cxnLst/>
              <a:rect r="r" b="b" t="t" l="l"/>
              <a:pathLst>
                <a:path h="472186" w="3765773">
                  <a:moveTo>
                    <a:pt x="0" y="0"/>
                  </a:moveTo>
                  <a:lnTo>
                    <a:pt x="3765773" y="0"/>
                  </a:lnTo>
                  <a:lnTo>
                    <a:pt x="3765773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FFB00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765773" cy="48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Extraction Agent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30053" y="4414222"/>
            <a:ext cx="3266391" cy="622059"/>
            <a:chOff x="0" y="0"/>
            <a:chExt cx="2479417" cy="4721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79417" cy="472186"/>
            </a:xfrm>
            <a:custGeom>
              <a:avLst/>
              <a:gdLst/>
              <a:ahLst/>
              <a:cxnLst/>
              <a:rect r="r" b="b" t="t" l="l"/>
              <a:pathLst>
                <a:path h="472186" w="2479417">
                  <a:moveTo>
                    <a:pt x="0" y="0"/>
                  </a:moveTo>
                  <a:lnTo>
                    <a:pt x="2479417" y="0"/>
                  </a:lnTo>
                  <a:lnTo>
                    <a:pt x="2479417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BFE4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2479417" cy="48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      SPI Lookup Agent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000643" y="337396"/>
            <a:ext cx="395800" cy="393254"/>
            <a:chOff x="0" y="0"/>
            <a:chExt cx="735568" cy="73083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35568" cy="730836"/>
            </a:xfrm>
            <a:custGeom>
              <a:avLst/>
              <a:gdLst/>
              <a:ahLst/>
              <a:cxnLst/>
              <a:rect r="r" b="b" t="t" l="l"/>
              <a:pathLst>
                <a:path h="730836" w="735568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3AB85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68960" y="97091"/>
              <a:ext cx="597649" cy="56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b="true" sz="1599" spc="-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308072" y="2261075"/>
            <a:ext cx="395800" cy="393254"/>
            <a:chOff x="0" y="0"/>
            <a:chExt cx="735568" cy="73083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35568" cy="730836"/>
            </a:xfrm>
            <a:custGeom>
              <a:avLst/>
              <a:gdLst/>
              <a:ahLst/>
              <a:cxnLst/>
              <a:rect r="r" b="b" t="t" l="l"/>
              <a:pathLst>
                <a:path h="730836" w="735568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68960" y="97091"/>
              <a:ext cx="597649" cy="56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b="true" sz="1599" spc="-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346026" y="3443476"/>
            <a:ext cx="395800" cy="393254"/>
            <a:chOff x="0" y="0"/>
            <a:chExt cx="735568" cy="73083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35568" cy="730836"/>
            </a:xfrm>
            <a:custGeom>
              <a:avLst/>
              <a:gdLst/>
              <a:ahLst/>
              <a:cxnLst/>
              <a:rect r="r" b="b" t="t" l="l"/>
              <a:pathLst>
                <a:path h="730836" w="735568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68960" y="97091"/>
              <a:ext cx="597649" cy="56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b="true" sz="1599" spc="-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346026" y="4509472"/>
            <a:ext cx="395800" cy="393254"/>
            <a:chOff x="0" y="0"/>
            <a:chExt cx="735568" cy="73083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35568" cy="730836"/>
            </a:xfrm>
            <a:custGeom>
              <a:avLst/>
              <a:gdLst/>
              <a:ahLst/>
              <a:cxnLst/>
              <a:rect r="r" b="b" t="t" l="l"/>
              <a:pathLst>
                <a:path h="730836" w="735568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35A1F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68960" y="97091"/>
              <a:ext cx="597649" cy="56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b="true" sz="1599" spc="-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505972" y="8300955"/>
            <a:ext cx="395800" cy="393254"/>
            <a:chOff x="0" y="0"/>
            <a:chExt cx="735568" cy="73083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35568" cy="730836"/>
            </a:xfrm>
            <a:custGeom>
              <a:avLst/>
              <a:gdLst/>
              <a:ahLst/>
              <a:cxnLst/>
              <a:rect r="r" b="b" t="t" l="l"/>
              <a:pathLst>
                <a:path h="730836" w="735568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68960" y="97091"/>
              <a:ext cx="597649" cy="56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b="true" sz="1599" spc="-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5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>
            <a:off x="5219939" y="1706414"/>
            <a:ext cx="0" cy="4402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6061390" y="4145227"/>
            <a:ext cx="935254" cy="1121744"/>
          </a:xfrm>
          <a:custGeom>
            <a:avLst/>
            <a:gdLst/>
            <a:ahLst/>
            <a:cxnLst/>
            <a:rect r="r" b="b" t="t" l="l"/>
            <a:pathLst>
              <a:path h="1121744" w="935254">
                <a:moveTo>
                  <a:pt x="0" y="0"/>
                </a:moveTo>
                <a:lnTo>
                  <a:pt x="935254" y="0"/>
                </a:lnTo>
                <a:lnTo>
                  <a:pt x="935254" y="1121743"/>
                </a:lnTo>
                <a:lnTo>
                  <a:pt x="0" y="1121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836788" y="5228870"/>
            <a:ext cx="138445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VECTOR DB</a:t>
            </a:r>
          </a:p>
        </p:txBody>
      </p:sp>
      <p:sp>
        <p:nvSpPr>
          <p:cNvPr name="AutoShape 39" id="39"/>
          <p:cNvSpPr/>
          <p:nvPr/>
        </p:nvSpPr>
        <p:spPr>
          <a:xfrm flipH="true">
            <a:off x="5396444" y="4706099"/>
            <a:ext cx="664946" cy="19152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 flipV="true">
            <a:off x="3608772" y="1028591"/>
            <a:ext cx="181129" cy="5697594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H="true" flipV="true">
            <a:off x="2130053" y="2457702"/>
            <a:ext cx="1889173" cy="4001201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 flipV="true">
            <a:off x="2130053" y="3640102"/>
            <a:ext cx="2237606" cy="2571785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H="true" flipV="true">
            <a:off x="2130053" y="4725251"/>
            <a:ext cx="3112353" cy="957514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4814804" y="5978066"/>
            <a:ext cx="471831" cy="468795"/>
            <a:chOff x="0" y="0"/>
            <a:chExt cx="735568" cy="73083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35568" cy="730836"/>
            </a:xfrm>
            <a:custGeom>
              <a:avLst/>
              <a:gdLst/>
              <a:ahLst/>
              <a:cxnLst/>
              <a:rect r="r" b="b" t="t" l="l"/>
              <a:pathLst>
                <a:path h="730836" w="735568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8E77F8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68960" y="97091"/>
              <a:ext cx="597649" cy="56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b="true" sz="1599" spc="-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5</a:t>
              </a:r>
            </a:p>
          </p:txBody>
        </p:sp>
      </p:grpSp>
      <p:sp>
        <p:nvSpPr>
          <p:cNvPr name="AutoShape 47" id="47"/>
          <p:cNvSpPr/>
          <p:nvPr/>
        </p:nvSpPr>
        <p:spPr>
          <a:xfrm flipV="true">
            <a:off x="5237947" y="7769605"/>
            <a:ext cx="4459" cy="415933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48" id="48"/>
          <p:cNvGrpSpPr/>
          <p:nvPr/>
        </p:nvGrpSpPr>
        <p:grpSpPr>
          <a:xfrm rot="0">
            <a:off x="2130053" y="9332487"/>
            <a:ext cx="4961038" cy="622059"/>
            <a:chOff x="0" y="0"/>
            <a:chExt cx="3765773" cy="47218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765773" cy="472186"/>
            </a:xfrm>
            <a:custGeom>
              <a:avLst/>
              <a:gdLst/>
              <a:ahLst/>
              <a:cxnLst/>
              <a:rect r="r" b="b" t="t" l="l"/>
              <a:pathLst>
                <a:path h="472186" w="3765773">
                  <a:moveTo>
                    <a:pt x="0" y="0"/>
                  </a:moveTo>
                  <a:lnTo>
                    <a:pt x="3765773" y="0"/>
                  </a:lnTo>
                  <a:lnTo>
                    <a:pt x="3765773" y="472186"/>
                  </a:lnTo>
                  <a:lnTo>
                    <a:pt x="0" y="472186"/>
                  </a:lnTo>
                  <a:close/>
                </a:path>
              </a:pathLst>
            </a:custGeom>
            <a:solidFill>
              <a:srgbClr val="F1F1F1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9525"/>
              <a:ext cx="3765773" cy="481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Response Agent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2466397" y="9389637"/>
            <a:ext cx="474951" cy="471895"/>
            <a:chOff x="0" y="0"/>
            <a:chExt cx="735568" cy="73083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735568" cy="730836"/>
            </a:xfrm>
            <a:custGeom>
              <a:avLst/>
              <a:gdLst/>
              <a:ahLst/>
              <a:cxnLst/>
              <a:rect r="r" b="b" t="t" l="l"/>
              <a:pathLst>
                <a:path h="730836" w="735568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797979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68960" y="97091"/>
              <a:ext cx="597649" cy="565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99"/>
                </a:lnSpc>
              </a:pPr>
              <a:r>
                <a:rPr lang="en-US" b="true" sz="1599" spc="-31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6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flipV="true">
            <a:off x="5242406" y="8862583"/>
            <a:ext cx="2229" cy="469904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graphicFrame>
        <p:nvGraphicFramePr>
          <p:cNvPr name="Object 55" id="55"/>
          <p:cNvGraphicFramePr/>
          <p:nvPr/>
        </p:nvGraphicFramePr>
        <p:xfrm>
          <a:off x="8430921" y="1375757"/>
          <a:ext cx="2514600" cy="2933700"/>
        </p:xfrm>
        <a:graphic>
          <a:graphicData uri="http://schemas.openxmlformats.org/presentationml/2006/ole">
            <p:oleObj imgW="3098800" imgH="35179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Understanding the Agent Workflow Process</dc:description>
  <dc:identifier>DAGn6V9lwhA</dc:identifier>
  <dcterms:modified xsi:type="dcterms:W3CDTF">2011-08-01T06:04:30Z</dcterms:modified>
  <cp:revision>1</cp:revision>
  <dc:title>Presentation - Understanding the Agent Workflow Process</dc:title>
</cp:coreProperties>
</file>