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DM Sans" charset="1" panose="00000000000000000000"/>
      <p:regular r:id="rId10"/>
    </p:embeddedFont>
    <p:embeddedFont>
      <p:font typeface="DM Sans Bold" charset="1" panose="00000000000000000000"/>
      <p:regular r:id="rId11"/>
    </p:embeddedFont>
    <p:embeddedFont>
      <p:font typeface="Roboto Bold" charset="1" panose="02000000000000000000"/>
      <p:regular r:id="rId12"/>
    </p:embeddedFont>
    <p:embeddedFont>
      <p:font typeface="Roboto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20.png" Type="http://schemas.openxmlformats.org/officeDocument/2006/relationships/image"/><Relationship Id="rId19" Target="../media/image21.svg" Type="http://schemas.openxmlformats.org/officeDocument/2006/relationships/image"/><Relationship Id="rId2" Target="../media/image4.png" Type="http://schemas.openxmlformats.org/officeDocument/2006/relationships/image"/><Relationship Id="rId20" Target="../media/image22.png" Type="http://schemas.openxmlformats.org/officeDocument/2006/relationships/image"/><Relationship Id="rId21" Target="../media/image23.svg" Type="http://schemas.openxmlformats.org/officeDocument/2006/relationships/image"/><Relationship Id="rId22" Target="../media/image24.png" Type="http://schemas.openxmlformats.org/officeDocument/2006/relationships/image"/><Relationship Id="rId23" Target="../media/image25.svg" Type="http://schemas.openxmlformats.org/officeDocument/2006/relationships/image"/><Relationship Id="rId24" Target="../media/image26.png" Type="http://schemas.openxmlformats.org/officeDocument/2006/relationships/image"/><Relationship Id="rId25" Target="../media/image27.svg" Type="http://schemas.openxmlformats.org/officeDocument/2006/relationships/image"/><Relationship Id="rId26" Target="../media/image28.png" Type="http://schemas.openxmlformats.org/officeDocument/2006/relationships/image"/><Relationship Id="rId27" Target="../media/image29.svg" Type="http://schemas.openxmlformats.org/officeDocument/2006/relationships/image"/><Relationship Id="rId28" Target="../media/image30.png" Type="http://schemas.openxmlformats.org/officeDocument/2006/relationships/image"/><Relationship Id="rId29" Target="../media/image31.svg" Type="http://schemas.openxmlformats.org/officeDocument/2006/relationships/image"/><Relationship Id="rId3" Target="../media/image5.svg" Type="http://schemas.openxmlformats.org/officeDocument/2006/relationships/image"/><Relationship Id="rId30" Target="../media/image32.png" Type="http://schemas.openxmlformats.org/officeDocument/2006/relationships/image"/><Relationship Id="rId31" Target="../media/image33.svg" Type="http://schemas.openxmlformats.org/officeDocument/2006/relationships/image"/><Relationship Id="rId32" Target="../media/image34.png" Type="http://schemas.openxmlformats.org/officeDocument/2006/relationships/image"/><Relationship Id="rId33" Target="../media/image35.svg" Type="http://schemas.openxmlformats.org/officeDocument/2006/relationships/image"/><Relationship Id="rId34" Target="../media/image36.png" Type="http://schemas.openxmlformats.org/officeDocument/2006/relationships/image"/><Relationship Id="rId35" Target="../media/image37.svg" Type="http://schemas.openxmlformats.org/officeDocument/2006/relationships/image"/><Relationship Id="rId36" Target="../media/image38.png" Type="http://schemas.openxmlformats.org/officeDocument/2006/relationships/image"/><Relationship Id="rId37" Target="../media/image39.svg" Type="http://schemas.openxmlformats.org/officeDocument/2006/relationships/image"/><Relationship Id="rId38" Target="../media/image40.png" Type="http://schemas.openxmlformats.org/officeDocument/2006/relationships/image"/><Relationship Id="rId39" Target="../media/image41.svg" Type="http://schemas.openxmlformats.org/officeDocument/2006/relationships/image"/><Relationship Id="rId4" Target="../media/image6.png" Type="http://schemas.openxmlformats.org/officeDocument/2006/relationships/image"/><Relationship Id="rId40" Target="../media/image42.png" Type="http://schemas.openxmlformats.org/officeDocument/2006/relationships/image"/><Relationship Id="rId41" Target="../media/image43.svg" Type="http://schemas.openxmlformats.org/officeDocument/2006/relationships/image"/><Relationship Id="rId42" Target="../media/image44.png" Type="http://schemas.openxmlformats.org/officeDocument/2006/relationships/image"/><Relationship Id="rId43" Target="../media/image45.svg" Type="http://schemas.openxmlformats.org/officeDocument/2006/relationships/image"/><Relationship Id="rId44" Target="../media/image46.png" Type="http://schemas.openxmlformats.org/officeDocument/2006/relationships/image"/><Relationship Id="rId45" Target="../media/image47.svg" Type="http://schemas.openxmlformats.org/officeDocument/2006/relationships/image"/><Relationship Id="rId46" Target="../media/image48.png" Type="http://schemas.openxmlformats.org/officeDocument/2006/relationships/image"/><Relationship Id="rId47" Target="../media/image49.svg" Type="http://schemas.openxmlformats.org/officeDocument/2006/relationships/image"/><Relationship Id="rId48" Target="../media/image50.png" Type="http://schemas.openxmlformats.org/officeDocument/2006/relationships/image"/><Relationship Id="rId49" Target="../media/image51.sv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6919" y="332454"/>
            <a:ext cx="6886834" cy="9622091"/>
            <a:chOff x="0" y="0"/>
            <a:chExt cx="9182445" cy="12829455"/>
          </a:xfrm>
        </p:grpSpPr>
        <p:sp>
          <p:nvSpPr>
            <p:cNvPr name="AutoShape 3" id="3"/>
            <p:cNvSpPr/>
            <p:nvPr/>
          </p:nvSpPr>
          <p:spPr>
            <a:xfrm flipV="true">
              <a:off x="6581055" y="3248370"/>
              <a:ext cx="21909" cy="713869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4" id="4"/>
            <p:cNvGrpSpPr/>
            <p:nvPr/>
          </p:nvGrpSpPr>
          <p:grpSpPr>
            <a:xfrm rot="0">
              <a:off x="2394188" y="2418958"/>
              <a:ext cx="6488147" cy="829412"/>
              <a:chOff x="0" y="0"/>
              <a:chExt cx="3693716" cy="472186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693716" cy="472186"/>
              </a:xfrm>
              <a:custGeom>
                <a:avLst/>
                <a:gdLst/>
                <a:ahLst/>
                <a:cxnLst/>
                <a:rect r="r" b="b" t="t" l="l"/>
                <a:pathLst>
                  <a:path h="472186" w="3693716">
                    <a:moveTo>
                      <a:pt x="0" y="0"/>
                    </a:moveTo>
                    <a:lnTo>
                      <a:pt x="3693716" y="0"/>
                    </a:lnTo>
                    <a:lnTo>
                      <a:pt x="3693716" y="472186"/>
                    </a:lnTo>
                    <a:lnTo>
                      <a:pt x="0" y="472186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3693716" cy="4817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Document Understanding Agent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2394188" y="3962239"/>
              <a:ext cx="6614717" cy="895918"/>
              <a:chOff x="0" y="0"/>
              <a:chExt cx="3765773" cy="5100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3765773" cy="510048"/>
              </a:xfrm>
              <a:custGeom>
                <a:avLst/>
                <a:gdLst/>
                <a:ahLst/>
                <a:cxnLst/>
                <a:rect r="r" b="b" t="t" l="l"/>
                <a:pathLst>
                  <a:path h="510048" w="3765773">
                    <a:moveTo>
                      <a:pt x="0" y="0"/>
                    </a:moveTo>
                    <a:lnTo>
                      <a:pt x="3765773" y="0"/>
                    </a:lnTo>
                    <a:lnTo>
                      <a:pt x="3765773" y="510048"/>
                    </a:lnTo>
                    <a:lnTo>
                      <a:pt x="0" y="510048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3765773" cy="519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SPI Block Extractor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4410391" y="7012397"/>
              <a:ext cx="4267200" cy="3025156"/>
              <a:chOff x="0" y="0"/>
              <a:chExt cx="812800" cy="57622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37510" y="16829"/>
                <a:ext cx="737780" cy="542562"/>
              </a:xfrm>
              <a:custGeom>
                <a:avLst/>
                <a:gdLst/>
                <a:ahLst/>
                <a:cxnLst/>
                <a:rect r="r" b="b" t="t" l="l"/>
                <a:pathLst>
                  <a:path h="542562" w="737780">
                    <a:moveTo>
                      <a:pt x="428093" y="25142"/>
                    </a:moveTo>
                    <a:lnTo>
                      <a:pt x="716087" y="229310"/>
                    </a:lnTo>
                    <a:cubicBezTo>
                      <a:pt x="729694" y="238957"/>
                      <a:pt x="737780" y="254601"/>
                      <a:pt x="737780" y="271281"/>
                    </a:cubicBezTo>
                    <a:cubicBezTo>
                      <a:pt x="737780" y="287961"/>
                      <a:pt x="729694" y="303606"/>
                      <a:pt x="716087" y="313252"/>
                    </a:cubicBezTo>
                    <a:lnTo>
                      <a:pt x="428093" y="517420"/>
                    </a:lnTo>
                    <a:cubicBezTo>
                      <a:pt x="392628" y="542562"/>
                      <a:pt x="345152" y="542562"/>
                      <a:pt x="309687" y="517420"/>
                    </a:cubicBezTo>
                    <a:lnTo>
                      <a:pt x="21693" y="313252"/>
                    </a:lnTo>
                    <a:cubicBezTo>
                      <a:pt x="8086" y="303606"/>
                      <a:pt x="0" y="287961"/>
                      <a:pt x="0" y="271281"/>
                    </a:cubicBezTo>
                    <a:cubicBezTo>
                      <a:pt x="0" y="254601"/>
                      <a:pt x="8086" y="238957"/>
                      <a:pt x="21693" y="229310"/>
                    </a:cubicBezTo>
                    <a:lnTo>
                      <a:pt x="309687" y="25142"/>
                    </a:lnTo>
                    <a:cubicBezTo>
                      <a:pt x="345152" y="0"/>
                      <a:pt x="392628" y="0"/>
                      <a:pt x="428093" y="25142"/>
                    </a:cubicBezTo>
                    <a:close/>
                  </a:path>
                </a:pathLst>
              </a:custGeom>
              <a:solidFill>
                <a:srgbClr val="D7DA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139700" y="89513"/>
                <a:ext cx="533400" cy="38766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Auto Prompt Generation Agent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4380435" y="0"/>
              <a:ext cx="4267200" cy="1831946"/>
              <a:chOff x="0" y="0"/>
              <a:chExt cx="812800" cy="348942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348942"/>
              </a:xfrm>
              <a:custGeom>
                <a:avLst/>
                <a:gdLst/>
                <a:ahLst/>
                <a:cxnLst/>
                <a:rect r="r" b="b" t="t" l="l"/>
                <a:pathLst>
                  <a:path h="348942" w="812800">
                    <a:moveTo>
                      <a:pt x="406400" y="0"/>
                    </a:moveTo>
                    <a:cubicBezTo>
                      <a:pt x="181951" y="0"/>
                      <a:pt x="0" y="78113"/>
                      <a:pt x="0" y="174471"/>
                    </a:cubicBezTo>
                    <a:cubicBezTo>
                      <a:pt x="0" y="270829"/>
                      <a:pt x="181951" y="348942"/>
                      <a:pt x="406400" y="348942"/>
                    </a:cubicBezTo>
                    <a:cubicBezTo>
                      <a:pt x="630849" y="348942"/>
                      <a:pt x="812800" y="270829"/>
                      <a:pt x="812800" y="174471"/>
                    </a:cubicBezTo>
                    <a:cubicBezTo>
                      <a:pt x="812800" y="78113"/>
                      <a:pt x="630849" y="0"/>
                      <a:pt x="406400" y="0"/>
                    </a:cubicBez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D5FDD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3188"/>
                <a:ext cx="660400" cy="29304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Invoice Received (API or Manual Upload)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2394188" y="10472131"/>
              <a:ext cx="6614717" cy="829412"/>
              <a:chOff x="0" y="0"/>
              <a:chExt cx="3765773" cy="472186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3765773" cy="472186"/>
              </a:xfrm>
              <a:custGeom>
                <a:avLst/>
                <a:gdLst/>
                <a:ahLst/>
                <a:cxnLst/>
                <a:rect r="r" b="b" t="t" l="l"/>
                <a:pathLst>
                  <a:path h="472186" w="3765773">
                    <a:moveTo>
                      <a:pt x="0" y="0"/>
                    </a:moveTo>
                    <a:lnTo>
                      <a:pt x="3765773" y="0"/>
                    </a:lnTo>
                    <a:lnTo>
                      <a:pt x="3765773" y="472186"/>
                    </a:lnTo>
                    <a:lnTo>
                      <a:pt x="0" y="472186"/>
                    </a:lnTo>
                    <a:close/>
                  </a:path>
                </a:pathLst>
              </a:custGeom>
              <a:solidFill>
                <a:srgbClr val="FFB001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9525"/>
                <a:ext cx="3765773" cy="4817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Extraction Agent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2394188" y="5442356"/>
              <a:ext cx="4355187" cy="829412"/>
              <a:chOff x="0" y="0"/>
              <a:chExt cx="2479417" cy="47218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479417" cy="472186"/>
              </a:xfrm>
              <a:custGeom>
                <a:avLst/>
                <a:gdLst/>
                <a:ahLst/>
                <a:cxnLst/>
                <a:rect r="r" b="b" t="t" l="l"/>
                <a:pathLst>
                  <a:path h="472186" w="2479417">
                    <a:moveTo>
                      <a:pt x="0" y="0"/>
                    </a:moveTo>
                    <a:lnTo>
                      <a:pt x="2479417" y="0"/>
                    </a:lnTo>
                    <a:lnTo>
                      <a:pt x="2479417" y="472186"/>
                    </a:lnTo>
                    <a:lnTo>
                      <a:pt x="0" y="472186"/>
                    </a:lnTo>
                    <a:close/>
                  </a:path>
                </a:pathLst>
              </a:custGeom>
              <a:solidFill>
                <a:srgbClr val="BFE4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"/>
                <a:ext cx="2479417" cy="4817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       SPI Lookup Agent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6221642" y="6588"/>
              <a:ext cx="527734" cy="620686"/>
              <a:chOff x="0" y="0"/>
              <a:chExt cx="735568" cy="86512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735568" cy="865128"/>
              </a:xfrm>
              <a:custGeom>
                <a:avLst/>
                <a:gdLst/>
                <a:ahLst/>
                <a:cxnLst/>
                <a:rect r="r" b="b" t="t" l="l"/>
                <a:pathLst>
                  <a:path h="865128" w="735568">
                    <a:moveTo>
                      <a:pt x="367784" y="0"/>
                    </a:moveTo>
                    <a:cubicBezTo>
                      <a:pt x="164663" y="0"/>
                      <a:pt x="0" y="193665"/>
                      <a:pt x="0" y="432564"/>
                    </a:cubicBezTo>
                    <a:cubicBezTo>
                      <a:pt x="0" y="671462"/>
                      <a:pt x="164663" y="865128"/>
                      <a:pt x="367784" y="865128"/>
                    </a:cubicBezTo>
                    <a:cubicBezTo>
                      <a:pt x="570906" y="865128"/>
                      <a:pt x="735568" y="671462"/>
                      <a:pt x="735568" y="432564"/>
                    </a:cubicBezTo>
                    <a:cubicBezTo>
                      <a:pt x="735568" y="193665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3AB85C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68960" y="109681"/>
                <a:ext cx="597649" cy="674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1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2631546" y="2571494"/>
              <a:ext cx="527734" cy="620686"/>
              <a:chOff x="0" y="0"/>
              <a:chExt cx="735568" cy="86512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35568" cy="865128"/>
              </a:xfrm>
              <a:custGeom>
                <a:avLst/>
                <a:gdLst/>
                <a:ahLst/>
                <a:cxnLst/>
                <a:rect r="r" b="b" t="t" l="l"/>
                <a:pathLst>
                  <a:path h="865128" w="735568">
                    <a:moveTo>
                      <a:pt x="367784" y="0"/>
                    </a:moveTo>
                    <a:cubicBezTo>
                      <a:pt x="164663" y="0"/>
                      <a:pt x="0" y="193665"/>
                      <a:pt x="0" y="432564"/>
                    </a:cubicBezTo>
                    <a:cubicBezTo>
                      <a:pt x="0" y="671462"/>
                      <a:pt x="164663" y="865128"/>
                      <a:pt x="367784" y="865128"/>
                    </a:cubicBezTo>
                    <a:cubicBezTo>
                      <a:pt x="570906" y="865128"/>
                      <a:pt x="735568" y="671462"/>
                      <a:pt x="735568" y="432564"/>
                    </a:cubicBezTo>
                    <a:cubicBezTo>
                      <a:pt x="735568" y="193665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68960" y="109681"/>
                <a:ext cx="597649" cy="674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2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2682151" y="4148028"/>
              <a:ext cx="527734" cy="620686"/>
              <a:chOff x="0" y="0"/>
              <a:chExt cx="735568" cy="865128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735568" cy="865128"/>
              </a:xfrm>
              <a:custGeom>
                <a:avLst/>
                <a:gdLst/>
                <a:ahLst/>
                <a:cxnLst/>
                <a:rect r="r" b="b" t="t" l="l"/>
                <a:pathLst>
                  <a:path h="865128" w="735568">
                    <a:moveTo>
                      <a:pt x="367784" y="0"/>
                    </a:moveTo>
                    <a:cubicBezTo>
                      <a:pt x="164663" y="0"/>
                      <a:pt x="0" y="193665"/>
                      <a:pt x="0" y="432564"/>
                    </a:cubicBezTo>
                    <a:cubicBezTo>
                      <a:pt x="0" y="671462"/>
                      <a:pt x="164663" y="865128"/>
                      <a:pt x="367784" y="865128"/>
                    </a:cubicBezTo>
                    <a:cubicBezTo>
                      <a:pt x="570906" y="865128"/>
                      <a:pt x="735568" y="671462"/>
                      <a:pt x="735568" y="432564"/>
                    </a:cubicBezTo>
                    <a:cubicBezTo>
                      <a:pt x="735568" y="193665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68960" y="109681"/>
                <a:ext cx="597649" cy="674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3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2682151" y="5569356"/>
              <a:ext cx="527734" cy="620686"/>
              <a:chOff x="0" y="0"/>
              <a:chExt cx="735568" cy="86512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735568" cy="865128"/>
              </a:xfrm>
              <a:custGeom>
                <a:avLst/>
                <a:gdLst/>
                <a:ahLst/>
                <a:cxnLst/>
                <a:rect r="r" b="b" t="t" l="l"/>
                <a:pathLst>
                  <a:path h="865128" w="735568">
                    <a:moveTo>
                      <a:pt x="367784" y="0"/>
                    </a:moveTo>
                    <a:cubicBezTo>
                      <a:pt x="164663" y="0"/>
                      <a:pt x="0" y="193665"/>
                      <a:pt x="0" y="432564"/>
                    </a:cubicBezTo>
                    <a:cubicBezTo>
                      <a:pt x="0" y="671462"/>
                      <a:pt x="164663" y="865128"/>
                      <a:pt x="367784" y="865128"/>
                    </a:cubicBezTo>
                    <a:cubicBezTo>
                      <a:pt x="570906" y="865128"/>
                      <a:pt x="735568" y="671462"/>
                      <a:pt x="735568" y="432564"/>
                    </a:cubicBezTo>
                    <a:cubicBezTo>
                      <a:pt x="735568" y="193665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35A1F4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68960" y="109681"/>
                <a:ext cx="597649" cy="674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4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2895413" y="10624668"/>
              <a:ext cx="527734" cy="620686"/>
              <a:chOff x="0" y="0"/>
              <a:chExt cx="735568" cy="865128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735568" cy="865128"/>
              </a:xfrm>
              <a:custGeom>
                <a:avLst/>
                <a:gdLst/>
                <a:ahLst/>
                <a:cxnLst/>
                <a:rect r="r" b="b" t="t" l="l"/>
                <a:pathLst>
                  <a:path h="865128" w="735568">
                    <a:moveTo>
                      <a:pt x="367784" y="0"/>
                    </a:moveTo>
                    <a:cubicBezTo>
                      <a:pt x="164663" y="0"/>
                      <a:pt x="0" y="193665"/>
                      <a:pt x="0" y="432564"/>
                    </a:cubicBezTo>
                    <a:cubicBezTo>
                      <a:pt x="0" y="671462"/>
                      <a:pt x="164663" y="865128"/>
                      <a:pt x="367784" y="865128"/>
                    </a:cubicBezTo>
                    <a:cubicBezTo>
                      <a:pt x="570906" y="865128"/>
                      <a:pt x="735568" y="671462"/>
                      <a:pt x="735568" y="432564"/>
                    </a:cubicBezTo>
                    <a:cubicBezTo>
                      <a:pt x="735568" y="193665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68960" y="109681"/>
                <a:ext cx="597649" cy="6743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5</a:t>
                </a:r>
              </a:p>
            </p:txBody>
          </p:sp>
        </p:grpSp>
        <p:sp>
          <p:nvSpPr>
            <p:cNvPr name="AutoShape 37" id="37"/>
            <p:cNvSpPr/>
            <p:nvPr/>
          </p:nvSpPr>
          <p:spPr>
            <a:xfrm>
              <a:off x="6514035" y="1831946"/>
              <a:ext cx="0" cy="587012"/>
            </a:xfrm>
            <a:prstGeom prst="line">
              <a:avLst/>
            </a:prstGeom>
            <a:ln cap="flat" w="50800">
              <a:solidFill>
                <a:srgbClr val="000000"/>
              </a:solidFill>
              <a:prstDash val="solid"/>
              <a:headEnd type="none" len="sm" w="sm"/>
              <a:tailEnd type="arrow" len="sm" w="med"/>
            </a:ln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7635970" y="5083696"/>
              <a:ext cx="1247005" cy="1495658"/>
            </a:xfrm>
            <a:custGeom>
              <a:avLst/>
              <a:gdLst/>
              <a:ahLst/>
              <a:cxnLst/>
              <a:rect r="r" b="b" t="t" l="l"/>
              <a:pathLst>
                <a:path h="1495658" w="1247005">
                  <a:moveTo>
                    <a:pt x="0" y="0"/>
                  </a:moveTo>
                  <a:lnTo>
                    <a:pt x="1247005" y="0"/>
                  </a:lnTo>
                  <a:lnTo>
                    <a:pt x="1247005" y="1495659"/>
                  </a:lnTo>
                  <a:lnTo>
                    <a:pt x="0" y="14956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9" id="39"/>
            <p:cNvSpPr txBox="true"/>
            <p:nvPr/>
          </p:nvSpPr>
          <p:spPr>
            <a:xfrm rot="0">
              <a:off x="7336500" y="6541255"/>
              <a:ext cx="1845945" cy="3522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39"/>
                </a:lnSpc>
              </a:pPr>
              <a:r>
                <a:rPr lang="en-US" sz="1599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VECTOR DB</a:t>
              </a:r>
            </a:p>
          </p:txBody>
        </p:sp>
        <p:sp>
          <p:nvSpPr>
            <p:cNvPr name="AutoShape 40" id="40"/>
            <p:cNvSpPr/>
            <p:nvPr/>
          </p:nvSpPr>
          <p:spPr>
            <a:xfrm flipH="true">
              <a:off x="6749375" y="5831526"/>
              <a:ext cx="886595" cy="25537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41" id="41"/>
            <p:cNvSpPr/>
            <p:nvPr/>
          </p:nvSpPr>
          <p:spPr>
            <a:xfrm flipH="true" flipV="true">
              <a:off x="4365812" y="928183"/>
              <a:ext cx="241506" cy="7596792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42" id="42"/>
            <p:cNvSpPr/>
            <p:nvPr/>
          </p:nvSpPr>
          <p:spPr>
            <a:xfrm flipH="true" flipV="true">
              <a:off x="2394188" y="2833664"/>
              <a:ext cx="2518898" cy="5334934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43" id="43"/>
            <p:cNvSpPr/>
            <p:nvPr/>
          </p:nvSpPr>
          <p:spPr>
            <a:xfrm flipH="true" flipV="true">
              <a:off x="2394188" y="4410197"/>
              <a:ext cx="2983475" cy="3429047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sp>
          <p:nvSpPr>
            <p:cNvPr name="AutoShape 44" id="44"/>
            <p:cNvSpPr/>
            <p:nvPr/>
          </p:nvSpPr>
          <p:spPr>
            <a:xfrm flipH="true" flipV="true">
              <a:off x="2394188" y="5857062"/>
              <a:ext cx="4149803" cy="1276686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45" id="45"/>
            <p:cNvGrpSpPr/>
            <p:nvPr/>
          </p:nvGrpSpPr>
          <p:grpSpPr>
            <a:xfrm rot="0">
              <a:off x="5973856" y="7527482"/>
              <a:ext cx="629108" cy="625061"/>
              <a:chOff x="0" y="0"/>
              <a:chExt cx="735568" cy="730836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735568" cy="730836"/>
              </a:xfrm>
              <a:custGeom>
                <a:avLst/>
                <a:gdLst/>
                <a:ahLst/>
                <a:cxnLst/>
                <a:rect r="r" b="b" t="t" l="l"/>
                <a:pathLst>
                  <a:path h="730836" w="735568">
                    <a:moveTo>
                      <a:pt x="367784" y="0"/>
                    </a:moveTo>
                    <a:cubicBezTo>
                      <a:pt x="164663" y="0"/>
                      <a:pt x="0" y="163603"/>
                      <a:pt x="0" y="365418"/>
                    </a:cubicBezTo>
                    <a:cubicBezTo>
                      <a:pt x="0" y="567233"/>
                      <a:pt x="164663" y="730836"/>
                      <a:pt x="367784" y="730836"/>
                    </a:cubicBezTo>
                    <a:cubicBezTo>
                      <a:pt x="570906" y="730836"/>
                      <a:pt x="735568" y="567233"/>
                      <a:pt x="735568" y="365418"/>
                    </a:cubicBezTo>
                    <a:cubicBezTo>
                      <a:pt x="735568" y="163603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8E77F8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68960" y="97091"/>
                <a:ext cx="597649" cy="5652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5</a:t>
                </a:r>
              </a:p>
            </p:txBody>
          </p:sp>
        </p:grpSp>
        <p:sp>
          <p:nvSpPr>
            <p:cNvPr name="AutoShape 48" id="48"/>
            <p:cNvSpPr/>
            <p:nvPr/>
          </p:nvSpPr>
          <p:spPr>
            <a:xfrm flipV="true">
              <a:off x="6538046" y="9916201"/>
              <a:ext cx="5945" cy="554577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  <p:grpSp>
          <p:nvGrpSpPr>
            <p:cNvPr name="Group 49" id="49"/>
            <p:cNvGrpSpPr/>
            <p:nvPr/>
          </p:nvGrpSpPr>
          <p:grpSpPr>
            <a:xfrm rot="0">
              <a:off x="2394188" y="12000043"/>
              <a:ext cx="6614717" cy="829412"/>
              <a:chOff x="0" y="0"/>
              <a:chExt cx="3765773" cy="472186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3765773" cy="472186"/>
              </a:xfrm>
              <a:custGeom>
                <a:avLst/>
                <a:gdLst/>
                <a:ahLst/>
                <a:cxnLst/>
                <a:rect r="r" b="b" t="t" l="l"/>
                <a:pathLst>
                  <a:path h="472186" w="3765773">
                    <a:moveTo>
                      <a:pt x="0" y="0"/>
                    </a:moveTo>
                    <a:lnTo>
                      <a:pt x="3765773" y="0"/>
                    </a:lnTo>
                    <a:lnTo>
                      <a:pt x="3765773" y="472186"/>
                    </a:lnTo>
                    <a:lnTo>
                      <a:pt x="0" y="472186"/>
                    </a:lnTo>
                    <a:close/>
                  </a:path>
                </a:pathLst>
              </a:custGeom>
              <a:solidFill>
                <a:srgbClr val="F1F1F1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9525"/>
                <a:ext cx="3765773" cy="4817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9"/>
                  </a:lnSpc>
                </a:pPr>
                <a:r>
                  <a:rPr lang="en-US" sz="1599">
                    <a:solidFill>
                      <a:srgbClr val="000000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Response Agent</a:t>
                </a: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2842646" y="12076243"/>
              <a:ext cx="633268" cy="629194"/>
              <a:chOff x="0" y="0"/>
              <a:chExt cx="735568" cy="730836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735568" cy="730836"/>
              </a:xfrm>
              <a:custGeom>
                <a:avLst/>
                <a:gdLst/>
                <a:ahLst/>
                <a:cxnLst/>
                <a:rect r="r" b="b" t="t" l="l"/>
                <a:pathLst>
                  <a:path h="730836" w="735568">
                    <a:moveTo>
                      <a:pt x="367784" y="0"/>
                    </a:moveTo>
                    <a:cubicBezTo>
                      <a:pt x="164663" y="0"/>
                      <a:pt x="0" y="163603"/>
                      <a:pt x="0" y="365418"/>
                    </a:cubicBezTo>
                    <a:cubicBezTo>
                      <a:pt x="0" y="567233"/>
                      <a:pt x="164663" y="730836"/>
                      <a:pt x="367784" y="730836"/>
                    </a:cubicBezTo>
                    <a:cubicBezTo>
                      <a:pt x="570906" y="730836"/>
                      <a:pt x="735568" y="567233"/>
                      <a:pt x="735568" y="365418"/>
                    </a:cubicBezTo>
                    <a:cubicBezTo>
                      <a:pt x="735568" y="163603"/>
                      <a:pt x="570906" y="0"/>
                      <a:pt x="367784" y="0"/>
                    </a:cubicBezTo>
                    <a:close/>
                  </a:path>
                </a:pathLst>
              </a:custGeom>
              <a:solidFill>
                <a:srgbClr val="797979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68960" y="97091"/>
                <a:ext cx="597649" cy="56522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99"/>
                  </a:lnSpc>
                </a:pPr>
                <a:r>
                  <a:rPr lang="en-US" b="true" sz="1599" spc="-31">
                    <a:solidFill>
                      <a:srgbClr val="FFFFFF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6</a:t>
                </a:r>
              </a:p>
            </p:txBody>
          </p:sp>
        </p:grpSp>
        <p:sp>
          <p:nvSpPr>
            <p:cNvPr name="AutoShape 55" id="55"/>
            <p:cNvSpPr/>
            <p:nvPr/>
          </p:nvSpPr>
          <p:spPr>
            <a:xfrm flipV="true">
              <a:off x="6543991" y="11373504"/>
              <a:ext cx="2973" cy="626539"/>
            </a:xfrm>
            <a:prstGeom prst="line">
              <a:avLst/>
            </a:prstGeom>
            <a:ln cap="rnd" w="38100">
              <a:solidFill>
                <a:srgbClr val="000000"/>
              </a:solidFill>
              <a:prstDash val="solid"/>
              <a:headEnd type="triangle" len="med" w="lg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1028700" y="255184"/>
          <a:ext cx="2514600" cy="2933700"/>
        </p:xfrm>
        <a:graphic>
          <a:graphicData uri="http://schemas.openxmlformats.org/presentationml/2006/ole">
            <p:oleObj imgW="3098800" imgH="3517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76805" y="5558161"/>
            <a:ext cx="3120154" cy="1352987"/>
          </a:xfrm>
          <a:custGeom>
            <a:avLst/>
            <a:gdLst/>
            <a:ahLst/>
            <a:cxnLst/>
            <a:rect r="r" b="b" t="t" l="l"/>
            <a:pathLst>
              <a:path h="1352987" w="3120154">
                <a:moveTo>
                  <a:pt x="0" y="0"/>
                </a:moveTo>
                <a:lnTo>
                  <a:pt x="3120154" y="0"/>
                </a:lnTo>
                <a:lnTo>
                  <a:pt x="3120154" y="1352986"/>
                </a:lnTo>
                <a:lnTo>
                  <a:pt x="0" y="135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607157" y="7914385"/>
            <a:ext cx="3120154" cy="1352987"/>
          </a:xfrm>
          <a:custGeom>
            <a:avLst/>
            <a:gdLst/>
            <a:ahLst/>
            <a:cxnLst/>
            <a:rect r="r" b="b" t="t" l="l"/>
            <a:pathLst>
              <a:path h="1352987" w="3120154">
                <a:moveTo>
                  <a:pt x="0" y="0"/>
                </a:moveTo>
                <a:lnTo>
                  <a:pt x="3120154" y="0"/>
                </a:lnTo>
                <a:lnTo>
                  <a:pt x="3120154" y="1352987"/>
                </a:lnTo>
                <a:lnTo>
                  <a:pt x="0" y="1352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337509" y="5558161"/>
            <a:ext cx="3120154" cy="1352987"/>
          </a:xfrm>
          <a:custGeom>
            <a:avLst/>
            <a:gdLst/>
            <a:ahLst/>
            <a:cxnLst/>
            <a:rect r="r" b="b" t="t" l="l"/>
            <a:pathLst>
              <a:path h="1352987" w="3120154">
                <a:moveTo>
                  <a:pt x="0" y="0"/>
                </a:moveTo>
                <a:lnTo>
                  <a:pt x="3120154" y="0"/>
                </a:lnTo>
                <a:lnTo>
                  <a:pt x="3120154" y="1352986"/>
                </a:lnTo>
                <a:lnTo>
                  <a:pt x="0" y="135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900676" y="5558161"/>
            <a:ext cx="3120154" cy="1352987"/>
          </a:xfrm>
          <a:custGeom>
            <a:avLst/>
            <a:gdLst/>
            <a:ahLst/>
            <a:cxnLst/>
            <a:rect r="r" b="b" t="t" l="l"/>
            <a:pathLst>
              <a:path h="1352987" w="3120154">
                <a:moveTo>
                  <a:pt x="0" y="0"/>
                </a:moveTo>
                <a:lnTo>
                  <a:pt x="3120154" y="0"/>
                </a:lnTo>
                <a:lnTo>
                  <a:pt x="3120154" y="1352986"/>
                </a:lnTo>
                <a:lnTo>
                  <a:pt x="0" y="1352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496710" y="3533280"/>
            <a:ext cx="3341050" cy="1021643"/>
          </a:xfrm>
          <a:custGeom>
            <a:avLst/>
            <a:gdLst/>
            <a:ahLst/>
            <a:cxnLst/>
            <a:rect r="r" b="b" t="t" l="l"/>
            <a:pathLst>
              <a:path h="1021643" w="3341050">
                <a:moveTo>
                  <a:pt x="0" y="0"/>
                </a:moveTo>
                <a:lnTo>
                  <a:pt x="3341050" y="0"/>
                </a:lnTo>
                <a:lnTo>
                  <a:pt x="3341050" y="1021642"/>
                </a:lnTo>
                <a:lnTo>
                  <a:pt x="0" y="10216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3232020" y="7914385"/>
            <a:ext cx="2457466" cy="1352987"/>
          </a:xfrm>
          <a:custGeom>
            <a:avLst/>
            <a:gdLst/>
            <a:ahLst/>
            <a:cxnLst/>
            <a:rect r="r" b="b" t="t" l="l"/>
            <a:pathLst>
              <a:path h="1352987" w="2457466">
                <a:moveTo>
                  <a:pt x="0" y="0"/>
                </a:moveTo>
                <a:lnTo>
                  <a:pt x="2457466" y="0"/>
                </a:lnTo>
                <a:lnTo>
                  <a:pt x="2457466" y="1352987"/>
                </a:lnTo>
                <a:lnTo>
                  <a:pt x="0" y="13529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54900" y="7914385"/>
            <a:ext cx="2236571" cy="1352987"/>
          </a:xfrm>
          <a:custGeom>
            <a:avLst/>
            <a:gdLst/>
            <a:ahLst/>
            <a:cxnLst/>
            <a:rect r="r" b="b" t="t" l="l"/>
            <a:pathLst>
              <a:path h="1352987" w="2236571">
                <a:moveTo>
                  <a:pt x="0" y="0"/>
                </a:moveTo>
                <a:lnTo>
                  <a:pt x="2236572" y="0"/>
                </a:lnTo>
                <a:lnTo>
                  <a:pt x="2236572" y="1352987"/>
                </a:lnTo>
                <a:lnTo>
                  <a:pt x="0" y="1352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6030038" y="7914385"/>
            <a:ext cx="2236571" cy="1352987"/>
          </a:xfrm>
          <a:custGeom>
            <a:avLst/>
            <a:gdLst/>
            <a:ahLst/>
            <a:cxnLst/>
            <a:rect r="r" b="b" t="t" l="l"/>
            <a:pathLst>
              <a:path h="1352987" w="2236571">
                <a:moveTo>
                  <a:pt x="0" y="0"/>
                </a:moveTo>
                <a:lnTo>
                  <a:pt x="2236571" y="0"/>
                </a:lnTo>
                <a:lnTo>
                  <a:pt x="2236571" y="1352987"/>
                </a:lnTo>
                <a:lnTo>
                  <a:pt x="0" y="13529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798215" y="5558161"/>
            <a:ext cx="2015675" cy="1352987"/>
          </a:xfrm>
          <a:custGeom>
            <a:avLst/>
            <a:gdLst/>
            <a:ahLst/>
            <a:cxnLst/>
            <a:rect r="r" b="b" t="t" l="l"/>
            <a:pathLst>
              <a:path h="1352987" w="2015675">
                <a:moveTo>
                  <a:pt x="0" y="0"/>
                </a:moveTo>
                <a:lnTo>
                  <a:pt x="2015675" y="0"/>
                </a:lnTo>
                <a:lnTo>
                  <a:pt x="2015675" y="1352986"/>
                </a:lnTo>
                <a:lnTo>
                  <a:pt x="0" y="1352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9159398" y="1508399"/>
            <a:ext cx="2015675" cy="1021643"/>
          </a:xfrm>
          <a:custGeom>
            <a:avLst/>
            <a:gdLst/>
            <a:ahLst/>
            <a:cxnLst/>
            <a:rect r="r" b="b" t="t" l="l"/>
            <a:pathLst>
              <a:path h="1021643" w="2015675">
                <a:moveTo>
                  <a:pt x="0" y="0"/>
                </a:moveTo>
                <a:lnTo>
                  <a:pt x="2015674" y="0"/>
                </a:lnTo>
                <a:lnTo>
                  <a:pt x="2015674" y="1021643"/>
                </a:lnTo>
                <a:lnTo>
                  <a:pt x="0" y="102164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5421790" y="552165"/>
            <a:ext cx="796418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484848"/>
                </a:solidFill>
                <a:latin typeface="Roboto Bold"/>
                <a:ea typeface="Roboto Bold"/>
                <a:cs typeface="Roboto Bold"/>
                <a:sym typeface="Roboto Bold"/>
              </a:rPr>
              <a:t>CORE Fax QA Agentic Workflow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4327297" y="4527312"/>
            <a:ext cx="5853742" cy="1030847"/>
          </a:xfrm>
          <a:custGeom>
            <a:avLst/>
            <a:gdLst/>
            <a:ahLst/>
            <a:cxnLst/>
            <a:rect r="r" b="b" t="t" l="l"/>
            <a:pathLst>
              <a:path h="1030847" w="5853742">
                <a:moveTo>
                  <a:pt x="0" y="0"/>
                </a:moveTo>
                <a:lnTo>
                  <a:pt x="5853741" y="0"/>
                </a:lnTo>
                <a:lnTo>
                  <a:pt x="5853741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303426" y="4527312"/>
            <a:ext cx="1877614" cy="1030847"/>
          </a:xfrm>
          <a:custGeom>
            <a:avLst/>
            <a:gdLst/>
            <a:ahLst/>
            <a:cxnLst/>
            <a:rect r="r" b="b" t="t" l="l"/>
            <a:pathLst>
              <a:path h="1030847" w="1877614">
                <a:moveTo>
                  <a:pt x="0" y="0"/>
                </a:moveTo>
                <a:lnTo>
                  <a:pt x="1877615" y="0"/>
                </a:lnTo>
                <a:lnTo>
                  <a:pt x="1877615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0153430" y="4527312"/>
            <a:ext cx="1877614" cy="1030847"/>
          </a:xfrm>
          <a:custGeom>
            <a:avLst/>
            <a:gdLst/>
            <a:ahLst/>
            <a:cxnLst/>
            <a:rect r="r" b="b" t="t" l="l"/>
            <a:pathLst>
              <a:path h="1030847" w="1877614">
                <a:moveTo>
                  <a:pt x="0" y="0"/>
                </a:moveTo>
                <a:lnTo>
                  <a:pt x="1877614" y="0"/>
                </a:lnTo>
                <a:lnTo>
                  <a:pt x="1877614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0153430" y="4527312"/>
            <a:ext cx="4786080" cy="1030847"/>
          </a:xfrm>
          <a:custGeom>
            <a:avLst/>
            <a:gdLst/>
            <a:ahLst/>
            <a:cxnLst/>
            <a:rect r="r" b="b" t="t" l="l"/>
            <a:pathLst>
              <a:path h="1030847" w="4786080">
                <a:moveTo>
                  <a:pt x="0" y="0"/>
                </a:moveTo>
                <a:lnTo>
                  <a:pt x="4786079" y="0"/>
                </a:lnTo>
                <a:lnTo>
                  <a:pt x="4786079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0033778" y="2502431"/>
            <a:ext cx="266914" cy="1030847"/>
          </a:xfrm>
          <a:custGeom>
            <a:avLst/>
            <a:gdLst/>
            <a:ahLst/>
            <a:cxnLst/>
            <a:rect r="r" b="b" t="t" l="l"/>
            <a:pathLst>
              <a:path h="1030847" w="266914">
                <a:moveTo>
                  <a:pt x="0" y="0"/>
                </a:moveTo>
                <a:lnTo>
                  <a:pt x="266914" y="0"/>
                </a:lnTo>
                <a:lnTo>
                  <a:pt x="266914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0033778" y="6883536"/>
            <a:ext cx="1877614" cy="1030847"/>
          </a:xfrm>
          <a:custGeom>
            <a:avLst/>
            <a:gdLst/>
            <a:ahLst/>
            <a:cxnLst/>
            <a:rect r="r" b="b" t="t" l="l"/>
            <a:pathLst>
              <a:path h="1030847" w="1877614">
                <a:moveTo>
                  <a:pt x="0" y="0"/>
                </a:moveTo>
                <a:lnTo>
                  <a:pt x="1877614" y="0"/>
                </a:lnTo>
                <a:lnTo>
                  <a:pt x="1877614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8423078" y="6883536"/>
            <a:ext cx="1877614" cy="1030847"/>
          </a:xfrm>
          <a:custGeom>
            <a:avLst/>
            <a:gdLst/>
            <a:ahLst/>
            <a:cxnLst/>
            <a:rect r="r" b="b" t="t" l="l"/>
            <a:pathLst>
              <a:path h="1030847" w="1877614">
                <a:moveTo>
                  <a:pt x="0" y="0"/>
                </a:moveTo>
                <a:lnTo>
                  <a:pt x="1877614" y="0"/>
                </a:lnTo>
                <a:lnTo>
                  <a:pt x="1877614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39728" y="6883536"/>
            <a:ext cx="2834829" cy="1030847"/>
          </a:xfrm>
          <a:custGeom>
            <a:avLst/>
            <a:gdLst/>
            <a:ahLst/>
            <a:cxnLst/>
            <a:rect r="r" b="b" t="t" l="l"/>
            <a:pathLst>
              <a:path h="1030847" w="2834829">
                <a:moveTo>
                  <a:pt x="0" y="0"/>
                </a:moveTo>
                <a:lnTo>
                  <a:pt x="2834829" y="0"/>
                </a:lnTo>
                <a:lnTo>
                  <a:pt x="2834829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4327297" y="6883536"/>
            <a:ext cx="266914" cy="1030847"/>
          </a:xfrm>
          <a:custGeom>
            <a:avLst/>
            <a:gdLst/>
            <a:ahLst/>
            <a:cxnLst/>
            <a:rect r="r" b="b" t="t" l="l"/>
            <a:pathLst>
              <a:path h="1030847" w="266914">
                <a:moveTo>
                  <a:pt x="0" y="0"/>
                </a:moveTo>
                <a:lnTo>
                  <a:pt x="266914" y="0"/>
                </a:lnTo>
                <a:lnTo>
                  <a:pt x="266914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4446948" y="6883536"/>
            <a:ext cx="2834831" cy="1030847"/>
          </a:xfrm>
          <a:custGeom>
            <a:avLst/>
            <a:gdLst/>
            <a:ahLst/>
            <a:cxnLst/>
            <a:rect r="r" b="b" t="t" l="l"/>
            <a:pathLst>
              <a:path h="1030847" w="2834831">
                <a:moveTo>
                  <a:pt x="0" y="0"/>
                </a:moveTo>
                <a:lnTo>
                  <a:pt x="2834831" y="0"/>
                </a:lnTo>
                <a:lnTo>
                  <a:pt x="2834831" y="1030847"/>
                </a:lnTo>
                <a:lnTo>
                  <a:pt x="0" y="1030847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3" id="23"/>
          <p:cNvSpPr txBox="true"/>
          <p:nvPr/>
        </p:nvSpPr>
        <p:spPr>
          <a:xfrm rot="0">
            <a:off x="15510158" y="4873850"/>
            <a:ext cx="717912" cy="550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824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71716" y="5810628"/>
            <a:ext cx="1932840" cy="99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Reasoning</a:t>
            </a:r>
          </a:p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811010" y="5810628"/>
            <a:ext cx="1932840" cy="99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Answering</a:t>
            </a:r>
          </a:p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834883" y="5810628"/>
            <a:ext cx="2126124" cy="99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</a:p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30915" y="3840971"/>
            <a:ext cx="2319408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Orchestrator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093603" y="1816092"/>
            <a:ext cx="911195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Start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589105" y="8387747"/>
            <a:ext cx="1021643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ICMP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166227" y="8387747"/>
            <a:ext cx="1491047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SAS DB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64243" y="8387747"/>
            <a:ext cx="1132092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Core2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41362" y="8166852"/>
            <a:ext cx="2126124" cy="99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Aggregator</a:t>
            </a:r>
          </a:p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Agent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4030616" y="5956210"/>
            <a:ext cx="556841" cy="556841"/>
          </a:xfrm>
          <a:custGeom>
            <a:avLst/>
            <a:gdLst/>
            <a:ahLst/>
            <a:cxnLst/>
            <a:rect r="r" b="b" t="t" l="l"/>
            <a:pathLst>
              <a:path h="556841" w="556841">
                <a:moveTo>
                  <a:pt x="0" y="0"/>
                </a:moveTo>
                <a:lnTo>
                  <a:pt x="556841" y="0"/>
                </a:lnTo>
                <a:lnTo>
                  <a:pt x="556841" y="556841"/>
                </a:lnTo>
                <a:lnTo>
                  <a:pt x="0" y="556841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0577278" y="5956257"/>
            <a:ext cx="541555" cy="556817"/>
          </a:xfrm>
          <a:custGeom>
            <a:avLst/>
            <a:gdLst/>
            <a:ahLst/>
            <a:cxnLst/>
            <a:rect r="r" b="b" t="t" l="l"/>
            <a:pathLst>
              <a:path h="556817" w="541555">
                <a:moveTo>
                  <a:pt x="0" y="0"/>
                </a:moveTo>
                <a:lnTo>
                  <a:pt x="541556" y="0"/>
                </a:lnTo>
                <a:lnTo>
                  <a:pt x="541556" y="556816"/>
                </a:lnTo>
                <a:lnTo>
                  <a:pt x="0" y="55681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7109206" y="5961081"/>
            <a:ext cx="557369" cy="546222"/>
          </a:xfrm>
          <a:custGeom>
            <a:avLst/>
            <a:gdLst/>
            <a:ahLst/>
            <a:cxnLst/>
            <a:rect r="r" b="b" t="t" l="l"/>
            <a:pathLst>
              <a:path h="546222" w="557369">
                <a:moveTo>
                  <a:pt x="0" y="0"/>
                </a:moveTo>
                <a:lnTo>
                  <a:pt x="557370" y="0"/>
                </a:lnTo>
                <a:lnTo>
                  <a:pt x="557370" y="546222"/>
                </a:lnTo>
                <a:lnTo>
                  <a:pt x="0" y="546222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3131721" y="6048273"/>
            <a:ext cx="556841" cy="372759"/>
          </a:xfrm>
          <a:custGeom>
            <a:avLst/>
            <a:gdLst/>
            <a:ahLst/>
            <a:cxnLst/>
            <a:rect r="r" b="b" t="t" l="l"/>
            <a:pathLst>
              <a:path h="372759" w="556841">
                <a:moveTo>
                  <a:pt x="0" y="0"/>
                </a:moveTo>
                <a:lnTo>
                  <a:pt x="556841" y="0"/>
                </a:lnTo>
                <a:lnTo>
                  <a:pt x="556841" y="372759"/>
                </a:lnTo>
                <a:lnTo>
                  <a:pt x="0" y="37275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8726534" y="3750859"/>
            <a:ext cx="560862" cy="571660"/>
          </a:xfrm>
          <a:custGeom>
            <a:avLst/>
            <a:gdLst/>
            <a:ahLst/>
            <a:cxnLst/>
            <a:rect r="r" b="b" t="t" l="l"/>
            <a:pathLst>
              <a:path h="571660" w="560862">
                <a:moveTo>
                  <a:pt x="0" y="0"/>
                </a:moveTo>
                <a:lnTo>
                  <a:pt x="560862" y="0"/>
                </a:lnTo>
                <a:lnTo>
                  <a:pt x="560862" y="571660"/>
                </a:lnTo>
                <a:lnTo>
                  <a:pt x="0" y="571660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3464421" y="8312641"/>
            <a:ext cx="556841" cy="556471"/>
          </a:xfrm>
          <a:custGeom>
            <a:avLst/>
            <a:gdLst/>
            <a:ahLst/>
            <a:cxnLst/>
            <a:rect r="r" b="b" t="t" l="l"/>
            <a:pathLst>
              <a:path h="556471" w="556841">
                <a:moveTo>
                  <a:pt x="0" y="0"/>
                </a:moveTo>
                <a:lnTo>
                  <a:pt x="556840" y="0"/>
                </a:lnTo>
                <a:lnTo>
                  <a:pt x="556840" y="556471"/>
                </a:lnTo>
                <a:lnTo>
                  <a:pt x="0" y="556471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6262439" y="8312550"/>
            <a:ext cx="556841" cy="556841"/>
          </a:xfrm>
          <a:custGeom>
            <a:avLst/>
            <a:gdLst/>
            <a:ahLst/>
            <a:cxnLst/>
            <a:rect r="r" b="b" t="t" l="l"/>
            <a:pathLst>
              <a:path h="556841" w="556841">
                <a:moveTo>
                  <a:pt x="0" y="0"/>
                </a:moveTo>
                <a:lnTo>
                  <a:pt x="556841" y="0"/>
                </a:lnTo>
                <a:lnTo>
                  <a:pt x="556841" y="556841"/>
                </a:lnTo>
                <a:lnTo>
                  <a:pt x="0" y="556841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8839558" y="8312457"/>
            <a:ext cx="557960" cy="556841"/>
          </a:xfrm>
          <a:custGeom>
            <a:avLst/>
            <a:gdLst/>
            <a:ahLst/>
            <a:cxnLst/>
            <a:rect r="r" b="b" t="t" l="l"/>
            <a:pathLst>
              <a:path h="556841" w="557960">
                <a:moveTo>
                  <a:pt x="0" y="0"/>
                </a:moveTo>
                <a:lnTo>
                  <a:pt x="557961" y="0"/>
                </a:lnTo>
                <a:lnTo>
                  <a:pt x="557961" y="556841"/>
                </a:lnTo>
                <a:lnTo>
                  <a:pt x="0" y="556841"/>
                </a:lnTo>
                <a:lnTo>
                  <a:pt x="0" y="0"/>
                </a:lnTo>
                <a:close/>
              </a:path>
            </a:pathLst>
          </a:custGeom>
          <a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9403287" y="1752306"/>
            <a:ext cx="533864" cy="533830"/>
          </a:xfrm>
          <a:custGeom>
            <a:avLst/>
            <a:gdLst/>
            <a:ahLst/>
            <a:cxnLst/>
            <a:rect r="r" b="b" t="t" l="l"/>
            <a:pathLst>
              <a:path h="533830" w="533864">
                <a:moveTo>
                  <a:pt x="0" y="0"/>
                </a:moveTo>
                <a:lnTo>
                  <a:pt x="533864" y="0"/>
                </a:lnTo>
                <a:lnTo>
                  <a:pt x="533864" y="533830"/>
                </a:lnTo>
                <a:lnTo>
                  <a:pt x="0" y="533830"/>
                </a:lnTo>
                <a:lnTo>
                  <a:pt x="0" y="0"/>
                </a:lnTo>
                <a:close/>
              </a:path>
            </a:pathLst>
          </a:custGeom>
          <a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1653534" y="7133754"/>
            <a:ext cx="562593" cy="496385"/>
          </a:xfrm>
          <a:custGeom>
            <a:avLst/>
            <a:gdLst/>
            <a:ahLst/>
            <a:cxnLst/>
            <a:rect r="r" b="b" t="t" l="l"/>
            <a:pathLst>
              <a:path h="496385" w="562593">
                <a:moveTo>
                  <a:pt x="0" y="0"/>
                </a:moveTo>
                <a:lnTo>
                  <a:pt x="562593" y="0"/>
                </a:lnTo>
                <a:lnTo>
                  <a:pt x="562593" y="496385"/>
                </a:lnTo>
                <a:lnTo>
                  <a:pt x="0" y="496385"/>
                </a:lnTo>
                <a:lnTo>
                  <a:pt x="0" y="0"/>
                </a:lnTo>
                <a:close/>
              </a:path>
            </a:pathLst>
          </a:custGeom>
          <a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15396831" y="397872"/>
            <a:ext cx="2561012" cy="1110527"/>
          </a:xfrm>
          <a:custGeom>
            <a:avLst/>
            <a:gdLst/>
            <a:ahLst/>
            <a:cxnLst/>
            <a:rect r="r" b="b" t="t" l="l"/>
            <a:pathLst>
              <a:path h="1110527" w="2561012">
                <a:moveTo>
                  <a:pt x="0" y="0"/>
                </a:moveTo>
                <a:lnTo>
                  <a:pt x="2561012" y="0"/>
                </a:lnTo>
                <a:lnTo>
                  <a:pt x="2561012" y="1110527"/>
                </a:lnTo>
                <a:lnTo>
                  <a:pt x="0" y="11105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4" id="44"/>
          <p:cNvSpPr txBox="true"/>
          <p:nvPr/>
        </p:nvSpPr>
        <p:spPr>
          <a:xfrm rot="0">
            <a:off x="16046479" y="669317"/>
            <a:ext cx="1299486" cy="408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  <a:spcBef>
                <a:spcPct val="0"/>
              </a:spcBef>
            </a:pPr>
            <a:r>
              <a:rPr lang="en-US" sz="26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LLM Call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15396831" y="1659490"/>
            <a:ext cx="2561012" cy="1110527"/>
          </a:xfrm>
          <a:custGeom>
            <a:avLst/>
            <a:gdLst/>
            <a:ahLst/>
            <a:cxnLst/>
            <a:rect r="r" b="b" t="t" l="l"/>
            <a:pathLst>
              <a:path h="1110527" w="2561012">
                <a:moveTo>
                  <a:pt x="0" y="0"/>
                </a:moveTo>
                <a:lnTo>
                  <a:pt x="2561012" y="0"/>
                </a:lnTo>
                <a:lnTo>
                  <a:pt x="2561012" y="1110527"/>
                </a:lnTo>
                <a:lnTo>
                  <a:pt x="0" y="11105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6" id="46"/>
          <p:cNvSpPr txBox="true"/>
          <p:nvPr/>
        </p:nvSpPr>
        <p:spPr>
          <a:xfrm rot="0">
            <a:off x="15960525" y="1805955"/>
            <a:ext cx="1471396" cy="808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7"/>
              </a:lnSpc>
            </a:pPr>
            <a:r>
              <a:rPr lang="en-US" sz="26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API Call / </a:t>
            </a:r>
          </a:p>
          <a:p>
            <a:pPr algn="ctr">
              <a:lnSpc>
                <a:spcPts val="3167"/>
              </a:lnSpc>
              <a:spcBef>
                <a:spcPct val="0"/>
              </a:spcBef>
            </a:pPr>
            <a:r>
              <a:rPr lang="en-US" sz="263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MCP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4731589" y="6007577"/>
            <a:ext cx="838618" cy="505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8"/>
              </a:lnSpc>
            </a:pPr>
            <a:r>
              <a:rPr lang="en-US" sz="321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1790" y="552165"/>
            <a:ext cx="796418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484848"/>
                </a:solidFill>
                <a:latin typeface="Roboto Bold"/>
                <a:ea typeface="Roboto Bold"/>
                <a:cs typeface="Roboto Bold"/>
                <a:sym typeface="Roboto Bold"/>
              </a:rPr>
              <a:t>CORE Fax QA Agentic Workflow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346889" y="2001156"/>
          <a:ext cx="2514600" cy="2514600"/>
        </p:xfrm>
        <a:graphic>
          <a:graphicData uri="http://schemas.openxmlformats.org/presentationml/2006/ole">
            <p:oleObj imgW="3009900" imgH="3009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Understanding the Agent Workflow Process</dc:description>
  <dc:identifier>DAGn6V9lwhA</dc:identifier>
  <dcterms:modified xsi:type="dcterms:W3CDTF">2011-08-01T06:04:30Z</dcterms:modified>
  <cp:revision>1</cp:revision>
  <dc:title>spi_1</dc:title>
</cp:coreProperties>
</file>