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70" r:id="rId4"/>
    <p:sldId id="273" r:id="rId5"/>
    <p:sldId id="260" r:id="rId6"/>
    <p:sldId id="271" r:id="rId7"/>
    <p:sldId id="266" r:id="rId8"/>
    <p:sldId id="272" r:id="rId9"/>
    <p:sldId id="267" r:id="rId10"/>
    <p:sldId id="262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7E75"/>
    <a:srgbClr val="ED6D62"/>
    <a:srgbClr val="EA4E42"/>
    <a:srgbClr val="F18F87"/>
    <a:srgbClr val="E7963D"/>
    <a:srgbClr val="FBC348"/>
    <a:srgbClr val="6FC5CC"/>
    <a:srgbClr val="1D1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3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luesky1203\Desktop\&#44036;&#53944;&#52264;&#53944;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개발 일정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시작일자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numFmt formatCode="m&quot;/&quot;d;@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제안서 발표 및 보고서 제출 </c:v>
                </c:pt>
                <c:pt idx="1">
                  <c:v>구체적인 계획 설계</c:v>
                </c:pt>
                <c:pt idx="2">
                  <c:v>앱 로그인/메인 UI 구현</c:v>
                </c:pt>
                <c:pt idx="3">
                  <c:v> 서버 구축</c:v>
                </c:pt>
                <c:pt idx="4">
                  <c:v>데이터 베이스 설계</c:v>
                </c:pt>
                <c:pt idx="5">
                  <c:v>추천 엔진 구현 </c:v>
                </c:pt>
                <c:pt idx="6">
                  <c:v>중간 발표</c:v>
                </c:pt>
                <c:pt idx="7">
                  <c:v>기능 동작 테스트</c:v>
                </c:pt>
                <c:pt idx="8">
                  <c:v>전체 시뮬레이션 </c:v>
                </c:pt>
                <c:pt idx="9">
                  <c:v>최적화</c:v>
                </c:pt>
                <c:pt idx="10">
                  <c:v>최종발표</c:v>
                </c:pt>
              </c:strCache>
            </c:strRef>
          </c:cat>
          <c:val>
            <c:numRef>
              <c:f>Sheet1!$B$2:$B$12</c:f>
              <c:numCache>
                <c:formatCode>m/d/yyyy</c:formatCode>
                <c:ptCount val="11"/>
                <c:pt idx="0" formatCode="_(* #,##0_);_(* \(#,##0\);_(* &quot;-&quot;_);_(@_)">
                  <c:v>43927</c:v>
                </c:pt>
                <c:pt idx="1">
                  <c:v>43934</c:v>
                </c:pt>
                <c:pt idx="2">
                  <c:v>43941</c:v>
                </c:pt>
                <c:pt idx="3">
                  <c:v>43941</c:v>
                </c:pt>
                <c:pt idx="4">
                  <c:v>43941</c:v>
                </c:pt>
                <c:pt idx="5">
                  <c:v>43941</c:v>
                </c:pt>
                <c:pt idx="6">
                  <c:v>43955</c:v>
                </c:pt>
                <c:pt idx="7">
                  <c:v>43969</c:v>
                </c:pt>
                <c:pt idx="8">
                  <c:v>43983</c:v>
                </c:pt>
                <c:pt idx="9">
                  <c:v>43997</c:v>
                </c:pt>
                <c:pt idx="10">
                  <c:v>44011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AB-44A0-B60F-9C40CD65DB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기간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제안서 발표 및 보고서 제출 </c:v>
                </c:pt>
                <c:pt idx="1">
                  <c:v>구체적인 계획 설계</c:v>
                </c:pt>
                <c:pt idx="2">
                  <c:v>앱 로그인/메인 UI 구현</c:v>
                </c:pt>
                <c:pt idx="3">
                  <c:v> 서버 구축</c:v>
                </c:pt>
                <c:pt idx="4">
                  <c:v>데이터 베이스 설계</c:v>
                </c:pt>
                <c:pt idx="5">
                  <c:v>추천 엔진 구현 </c:v>
                </c:pt>
                <c:pt idx="6">
                  <c:v>중간 발표</c:v>
                </c:pt>
                <c:pt idx="7">
                  <c:v>기능 동작 테스트</c:v>
                </c:pt>
                <c:pt idx="8">
                  <c:v>전체 시뮬레이션 </c:v>
                </c:pt>
                <c:pt idx="9">
                  <c:v>최적화</c:v>
                </c:pt>
                <c:pt idx="10">
                  <c:v>최종발표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3</c:v>
                </c:pt>
                <c:pt idx="1">
                  <c:v>6</c:v>
                </c:pt>
                <c:pt idx="2">
                  <c:v>29</c:v>
                </c:pt>
                <c:pt idx="3">
                  <c:v>29</c:v>
                </c:pt>
                <c:pt idx="4">
                  <c:v>29</c:v>
                </c:pt>
                <c:pt idx="5">
                  <c:v>29</c:v>
                </c:pt>
                <c:pt idx="6">
                  <c:v>6</c:v>
                </c:pt>
                <c:pt idx="7">
                  <c:v>13</c:v>
                </c:pt>
                <c:pt idx="8">
                  <c:v>27</c:v>
                </c:pt>
                <c:pt idx="9">
                  <c:v>13</c:v>
                </c:pt>
                <c:pt idx="1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AB-44A0-B60F-9C40CD65DB3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종료일자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numFmt formatCode="m&quot;/&quot;d;@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제안서 발표 및 보고서 제출 </c:v>
                </c:pt>
                <c:pt idx="1">
                  <c:v>구체적인 계획 설계</c:v>
                </c:pt>
                <c:pt idx="2">
                  <c:v>앱 로그인/메인 UI 구현</c:v>
                </c:pt>
                <c:pt idx="3">
                  <c:v> 서버 구축</c:v>
                </c:pt>
                <c:pt idx="4">
                  <c:v>데이터 베이스 설계</c:v>
                </c:pt>
                <c:pt idx="5">
                  <c:v>추천 엔진 구현 </c:v>
                </c:pt>
                <c:pt idx="6">
                  <c:v>중간 발표</c:v>
                </c:pt>
                <c:pt idx="7">
                  <c:v>기능 동작 테스트</c:v>
                </c:pt>
                <c:pt idx="8">
                  <c:v>전체 시뮬레이션 </c:v>
                </c:pt>
                <c:pt idx="9">
                  <c:v>최적화</c:v>
                </c:pt>
                <c:pt idx="10">
                  <c:v>최종발표</c:v>
                </c:pt>
              </c:strCache>
            </c:strRef>
          </c:cat>
          <c:val>
            <c:numRef>
              <c:f>Sheet1!$D$2:$D$12</c:f>
              <c:numCache>
                <c:formatCode>m/d/yyyy</c:formatCode>
                <c:ptCount val="11"/>
                <c:pt idx="0">
                  <c:v>43930</c:v>
                </c:pt>
                <c:pt idx="1">
                  <c:v>43940</c:v>
                </c:pt>
                <c:pt idx="2">
                  <c:v>43970</c:v>
                </c:pt>
                <c:pt idx="3">
                  <c:v>43970</c:v>
                </c:pt>
                <c:pt idx="4">
                  <c:v>43970</c:v>
                </c:pt>
                <c:pt idx="5">
                  <c:v>43970</c:v>
                </c:pt>
                <c:pt idx="6">
                  <c:v>43961</c:v>
                </c:pt>
                <c:pt idx="7">
                  <c:v>43982</c:v>
                </c:pt>
                <c:pt idx="8">
                  <c:v>44010</c:v>
                </c:pt>
                <c:pt idx="9">
                  <c:v>44010</c:v>
                </c:pt>
                <c:pt idx="10" formatCode="_(* #,##0_);_(* \(#,##0\);_(* &quot;-&quot;_);_(@_)">
                  <c:v>44016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AB-44A0-B60F-9C40CD65DB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881454360"/>
        <c:axId val="881457640"/>
      </c:barChart>
      <c:catAx>
        <c:axId val="88145436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1457640"/>
        <c:crosses val="autoZero"/>
        <c:auto val="1"/>
        <c:lblAlgn val="ctr"/>
        <c:lblOffset val="100"/>
        <c:noMultiLvlLbl val="0"/>
      </c:catAx>
      <c:valAx>
        <c:axId val="881457640"/>
        <c:scaling>
          <c:orientation val="minMax"/>
          <c:max val="44016"/>
          <c:min val="43927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&quot;/&quot;d;@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1454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6975072886551701"/>
          <c:y val="0.85526476678099972"/>
          <c:w val="0.32524483076885496"/>
          <c:h val="8.37453200123383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0.59002</cdr:x>
      <cdr:y>0.56374</cdr:y>
    </cdr:from>
    <cdr:to>
      <cdr:x>0.69387</cdr:x>
      <cdr:y>0.73377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F50DD0DD-6E25-45F4-8A48-378845E2EB4D}"/>
            </a:ext>
          </a:extLst>
        </cdr:cNvPr>
        <cdr:cNvSpPr txBox="1"/>
      </cdr:nvSpPr>
      <cdr:spPr>
        <a:xfrm xmlns:a="http://schemas.openxmlformats.org/drawingml/2006/main">
          <a:off x="5195281" y="2763203"/>
          <a:ext cx="914400" cy="8334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ko-KR" altLang="en-US" sz="1100" dirty="0"/>
        </a:p>
      </cdr:txBody>
    </cdr:sp>
  </cdr:relSizeAnchor>
  <cdr:relSizeAnchor xmlns:cdr="http://schemas.openxmlformats.org/drawingml/2006/chartDrawing">
    <cdr:from>
      <cdr:x>0.59636</cdr:x>
      <cdr:y>0.54455</cdr:y>
    </cdr:from>
    <cdr:to>
      <cdr:x>0.68775</cdr:x>
      <cdr:y>0.71395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9A4A6FDC-EECB-4A5B-9BDA-BE7D18B5BFE0}"/>
            </a:ext>
          </a:extLst>
        </cdr:cNvPr>
        <cdr:cNvSpPr txBox="1"/>
      </cdr:nvSpPr>
      <cdr:spPr>
        <a:xfrm xmlns:a="http://schemas.openxmlformats.org/drawingml/2006/main">
          <a:off x="5966806" y="293941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ko-KR" sz="1100" dirty="0"/>
            <a:t>5/21</a:t>
          </a:r>
          <a:endParaRPr lang="ko-KR" alt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0E15-CF8D-4BD0-BA1A-F7DE6A6C0B88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6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0E15-CF8D-4BD0-BA1A-F7DE6A6C0B88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35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0E15-CF8D-4BD0-BA1A-F7DE6A6C0B88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43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0E15-CF8D-4BD0-BA1A-F7DE6A6C0B88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16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0E15-CF8D-4BD0-BA1A-F7DE6A6C0B88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82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0E15-CF8D-4BD0-BA1A-F7DE6A6C0B88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60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9"/>
            <a:ext cx="12192000" cy="684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7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9"/>
            <a:ext cx="12192000" cy="684756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9844" y="33252"/>
            <a:ext cx="10515600" cy="1026304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600" b="1" kern="1200" spc="-1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D1D1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0E15-CF8D-4BD0-BA1A-F7DE6A6C0B88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88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0E15-CF8D-4BD0-BA1A-F7DE6A6C0B88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20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8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0E15-CF8D-4BD0-BA1A-F7DE6A6C0B88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19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1180E15-CF8D-4BD0-BA1A-F7DE6A6C0B88}" type="datetimeFigureOut">
              <a:rPr lang="ko-KR" altLang="en-US" smtClean="0"/>
              <a:pPr/>
              <a:t>2020-05-20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3C12773-F50C-4A76-9228-DD41953D60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14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yyeong/2020_android_lab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32840" y="886240"/>
            <a:ext cx="89226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식당</a:t>
            </a:r>
            <a:r>
              <a:rPr lang="en-US" altLang="ko-KR" sz="4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데이터와 추천 알고리즘을 </a:t>
            </a:r>
            <a:endParaRPr lang="en-US" altLang="ko-KR" sz="48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4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이용한 부산대 식당 추천 어플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371" y="4402101"/>
            <a:ext cx="2962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201824581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정제영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201824458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김현지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201824566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이채원 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발표자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C88BCC0-6E65-4310-A18C-7659270841CE}"/>
              </a:ext>
            </a:extLst>
          </p:cNvPr>
          <p:cNvGrpSpPr>
            <a:grpSpLocks noChangeAspect="1"/>
          </p:cNvGrpSpPr>
          <p:nvPr/>
        </p:nvGrpSpPr>
        <p:grpSpPr>
          <a:xfrm>
            <a:off x="424297" y="1065763"/>
            <a:ext cx="1210384" cy="1210614"/>
            <a:chOff x="3927274" y="1273602"/>
            <a:chExt cx="5318326" cy="532181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3D1C4C-E33B-4070-8E78-9508DA868D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27274" y="1273602"/>
              <a:ext cx="5318326" cy="5321811"/>
              <a:chOff x="3419274" y="2538984"/>
              <a:chExt cx="3058187" cy="3060191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35A7C48E-DE44-4E89-B2E2-59FDD3430B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19274" y="2538984"/>
                <a:ext cx="3058187" cy="3060191"/>
              </a:xfrm>
              <a:prstGeom prst="roundRect">
                <a:avLst/>
              </a:prstGeom>
              <a:solidFill>
                <a:schemeClr val="bg1"/>
              </a:solidFill>
              <a:ln w="63500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19016228-DD23-4DF8-A181-B68F3ECCEA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3945" y="2884657"/>
                <a:ext cx="2368844" cy="2368844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549918-45E3-4606-AB11-B924F8BBF888}"/>
                </a:ext>
              </a:extLst>
            </p:cNvPr>
            <p:cNvSpPr txBox="1"/>
            <p:nvPr/>
          </p:nvSpPr>
          <p:spPr>
            <a:xfrm>
              <a:off x="4526670" y="5500432"/>
              <a:ext cx="2111721" cy="947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PNU</a:t>
              </a:r>
              <a:endParaRPr lang="ko-KR" altLang="en-US" sz="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02775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73373" y="841428"/>
            <a:ext cx="664525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ko-KR" altLang="en-US" sz="13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17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39" y="151384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  <a:endParaRPr lang="ko-KR" altLang="en-US" sz="40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목적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2A5485-562F-4679-A97F-5F1EED6A757B}"/>
              </a:ext>
            </a:extLst>
          </p:cNvPr>
          <p:cNvSpPr txBox="1"/>
          <p:nvPr/>
        </p:nvSpPr>
        <p:spPr>
          <a:xfrm>
            <a:off x="433137" y="2333685"/>
            <a:ext cx="83607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사용자 맞춤 식당 추천 어플 개발 </a:t>
            </a:r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 미니멀리즘한 </a:t>
            </a:r>
            <a:r>
              <a:rPr lang="en-US" altLang="ko-KR" sz="2400" dirty="0">
                <a:latin typeface="+mn-ea"/>
              </a:rPr>
              <a:t>UI </a:t>
            </a:r>
            <a:r>
              <a:rPr lang="ko-KR" altLang="en-US" sz="2400" dirty="0">
                <a:latin typeface="+mn-ea"/>
              </a:rPr>
              <a:t>와 기능 이용</a:t>
            </a:r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로그인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회원가입 기능으로 정보 저장과 보안에 용이 </a:t>
            </a:r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22E8A6D-09CE-411A-8104-9E6238E13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624" y="1929944"/>
            <a:ext cx="3081239" cy="333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1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39" y="151384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40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앱 구조 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8215226" y="1917774"/>
            <a:ext cx="929941" cy="450703"/>
          </a:xfrm>
          <a:prstGeom prst="rightArrow">
            <a:avLst>
              <a:gd name="adj1" fmla="val 62881"/>
              <a:gd name="adj2" fmla="val 50000"/>
            </a:avLst>
          </a:prstGeom>
          <a:solidFill>
            <a:srgbClr val="EF7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660357" y="184179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식당 추천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01722" y="2352220"/>
            <a:ext cx="19880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사용자와 식당 선호가 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비슷한  사용자들을 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찾는다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83916" y="2226651"/>
            <a:ext cx="21050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본인의 정보와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선호 유사도가 높은 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사용자들의 정보를 통해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식당 추천 및 위치 제공 </a:t>
            </a:r>
          </a:p>
        </p:txBody>
      </p:sp>
      <p:sp>
        <p:nvSpPr>
          <p:cNvPr id="35" name="오른쪽 화살표 34"/>
          <p:cNvSpPr/>
          <p:nvPr/>
        </p:nvSpPr>
        <p:spPr>
          <a:xfrm>
            <a:off x="5391003" y="1917774"/>
            <a:ext cx="929941" cy="450703"/>
          </a:xfrm>
          <a:prstGeom prst="rightArrow">
            <a:avLst>
              <a:gd name="adj1" fmla="val 62881"/>
              <a:gd name="adj2" fmla="val 50000"/>
            </a:avLst>
          </a:prstGeom>
          <a:solidFill>
            <a:srgbClr val="F18F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25439" y="193782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정보 입력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8273BF-E798-41E8-B433-01742C5FD753}"/>
              </a:ext>
            </a:extLst>
          </p:cNvPr>
          <p:cNvSpPr txBox="1"/>
          <p:nvPr/>
        </p:nvSpPr>
        <p:spPr>
          <a:xfrm>
            <a:off x="6307383" y="1977283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비슷한 사용자 찾기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205E89-DFF5-4050-98C0-3FBBEA90DA9F}"/>
              </a:ext>
            </a:extLst>
          </p:cNvPr>
          <p:cNvSpPr txBox="1"/>
          <p:nvPr/>
        </p:nvSpPr>
        <p:spPr>
          <a:xfrm>
            <a:off x="3407016" y="2442094"/>
            <a:ext cx="234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입력한 선호 식당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바탕으로 식당 추천</a:t>
            </a:r>
          </a:p>
        </p:txBody>
      </p:sp>
      <p:pic>
        <p:nvPicPr>
          <p:cNvPr id="33" name="그림 32" descr="시계, 플레이트이(가) 표시된 사진&#10;&#10;자동 생성된 설명">
            <a:extLst>
              <a:ext uri="{FF2B5EF4-FFF2-40B4-BE49-F238E27FC236}">
                <a16:creationId xmlns:a16="http://schemas.microsoft.com/office/drawing/2014/main" id="{6258AA69-A333-42F0-8F62-B54C95835F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543" y="1197512"/>
            <a:ext cx="699626" cy="699626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4926695" y="1608190"/>
            <a:ext cx="1915774" cy="1915774"/>
          </a:xfrm>
          <a:prstGeom prst="roundRect">
            <a:avLst>
              <a:gd name="adj" fmla="val 3196"/>
            </a:avLst>
          </a:prstGeom>
          <a:solidFill>
            <a:schemeClr val="bg1"/>
          </a:solidFill>
          <a:ln w="82550">
            <a:solidFill>
              <a:srgbClr val="ED6D62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식당 추천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810155" y="1608190"/>
            <a:ext cx="1915774" cy="1915774"/>
          </a:xfrm>
          <a:prstGeom prst="roundRect">
            <a:avLst>
              <a:gd name="adj" fmla="val 3196"/>
            </a:avLst>
          </a:prstGeom>
          <a:solidFill>
            <a:schemeClr val="bg1"/>
          </a:solidFill>
          <a:ln w="82550">
            <a:solidFill>
              <a:srgbClr val="ED6D62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식당위치 출력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04941" y="4508366"/>
            <a:ext cx="1759282" cy="1759282"/>
          </a:xfrm>
          <a:prstGeom prst="roundRect">
            <a:avLst>
              <a:gd name="adj" fmla="val 3196"/>
            </a:avLst>
          </a:prstGeom>
          <a:solidFill>
            <a:schemeClr val="bg1"/>
          </a:solidFill>
          <a:ln w="82550">
            <a:solidFill>
              <a:srgbClr val="ED6D62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b="1" dirty="0" err="1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재선택</a:t>
            </a:r>
            <a:r>
              <a:rPr lang="ko-KR" altLang="en-US" sz="28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800" b="1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084704" y="1667867"/>
            <a:ext cx="1694458" cy="1694458"/>
          </a:xfrm>
          <a:prstGeom prst="roundRect">
            <a:avLst>
              <a:gd name="adj" fmla="val 3196"/>
            </a:avLst>
          </a:prstGeom>
          <a:solidFill>
            <a:schemeClr val="bg1"/>
          </a:solidFill>
          <a:ln w="82550">
            <a:solidFill>
              <a:srgbClr val="ED6D62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6" name="화살표: 원형 5">
            <a:extLst>
              <a:ext uri="{FF2B5EF4-FFF2-40B4-BE49-F238E27FC236}">
                <a16:creationId xmlns:a16="http://schemas.microsoft.com/office/drawing/2014/main" id="{9EDC23D8-6EDE-4343-83E8-E3D0809B51B1}"/>
              </a:ext>
            </a:extLst>
          </p:cNvPr>
          <p:cNvSpPr>
            <a:spLocks noChangeAspect="1"/>
          </p:cNvSpPr>
          <p:nvPr/>
        </p:nvSpPr>
        <p:spPr>
          <a:xfrm>
            <a:off x="5511706" y="3658898"/>
            <a:ext cx="745752" cy="745752"/>
          </a:xfrm>
          <a:prstGeom prst="circularArrow">
            <a:avLst>
              <a:gd name="adj1" fmla="val 16237"/>
              <a:gd name="adj2" fmla="val 1093165"/>
              <a:gd name="adj3" fmla="val 20678899"/>
              <a:gd name="adj4" fmla="val 835040"/>
              <a:gd name="adj5" fmla="val 16841"/>
            </a:avLst>
          </a:prstGeom>
          <a:solidFill>
            <a:srgbClr val="ED6D62"/>
          </a:solidFill>
          <a:ln>
            <a:solidFill>
              <a:srgbClr val="ED6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3134F12-697D-452F-9B07-9C8C8A9E31DD}"/>
              </a:ext>
            </a:extLst>
          </p:cNvPr>
          <p:cNvSpPr/>
          <p:nvPr/>
        </p:nvSpPr>
        <p:spPr>
          <a:xfrm>
            <a:off x="7054755" y="2323761"/>
            <a:ext cx="584297" cy="484632"/>
          </a:xfrm>
          <a:prstGeom prst="rightArrow">
            <a:avLst/>
          </a:prstGeom>
          <a:solidFill>
            <a:srgbClr val="ED6D62"/>
          </a:solidFill>
          <a:ln>
            <a:solidFill>
              <a:srgbClr val="ED6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0082B6C7-7E2D-4788-BC5D-8087DF9B9A56}"/>
              </a:ext>
            </a:extLst>
          </p:cNvPr>
          <p:cNvSpPr/>
          <p:nvPr/>
        </p:nvSpPr>
        <p:spPr>
          <a:xfrm>
            <a:off x="4119356" y="2309493"/>
            <a:ext cx="584297" cy="484632"/>
          </a:xfrm>
          <a:prstGeom prst="rightArrow">
            <a:avLst/>
          </a:prstGeom>
          <a:solidFill>
            <a:srgbClr val="ED6D62"/>
          </a:solidFill>
          <a:ln>
            <a:solidFill>
              <a:srgbClr val="ED6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52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39" y="151384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40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구조 </a:t>
            </a:r>
          </a:p>
        </p:txBody>
      </p:sp>
      <p:pic>
        <p:nvPicPr>
          <p:cNvPr id="1026" name="Picture 2" descr="Node.js - 위키백과, 우리 모두의 백과사전">
            <a:extLst>
              <a:ext uri="{FF2B5EF4-FFF2-40B4-BE49-F238E27FC236}">
                <a16:creationId xmlns:a16="http://schemas.microsoft.com/office/drawing/2014/main" id="{C24BCBFD-B66E-42FE-9F21-43598DCE7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111" y="2380407"/>
            <a:ext cx="2733675" cy="1666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8" name="Picture 4" descr="Android Studio 3.0에서 메소드 파라미터 힌트 기능 끄기 - just for fun">
            <a:extLst>
              <a:ext uri="{FF2B5EF4-FFF2-40B4-BE49-F238E27FC236}">
                <a16:creationId xmlns:a16="http://schemas.microsoft.com/office/drawing/2014/main" id="{30649DF7-0621-4A67-91C8-CC4026A4C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03" y="2452928"/>
            <a:ext cx="3276600" cy="1400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ySQL - 나무위키">
            <a:extLst>
              <a:ext uri="{FF2B5EF4-FFF2-40B4-BE49-F238E27FC236}">
                <a16:creationId xmlns:a16="http://schemas.microsoft.com/office/drawing/2014/main" id="{A50A73A8-01D1-48D3-84D4-E934283D8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122" y="2276116"/>
            <a:ext cx="2543175" cy="1790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2" name="Picture 8" descr="Help - Eclipse Platform">
            <a:extLst>
              <a:ext uri="{FF2B5EF4-FFF2-40B4-BE49-F238E27FC236}">
                <a16:creationId xmlns:a16="http://schemas.microsoft.com/office/drawing/2014/main" id="{C3F3C0B7-CDAA-4550-BBA8-FDEA7DC62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142" y="5246477"/>
            <a:ext cx="4419600" cy="10382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화살표: 왼쪽/오른쪽 7">
            <a:extLst>
              <a:ext uri="{FF2B5EF4-FFF2-40B4-BE49-F238E27FC236}">
                <a16:creationId xmlns:a16="http://schemas.microsoft.com/office/drawing/2014/main" id="{092D5B90-4B56-44E5-B9DD-CAAE11FBBAD4}"/>
              </a:ext>
            </a:extLst>
          </p:cNvPr>
          <p:cNvSpPr/>
          <p:nvPr/>
        </p:nvSpPr>
        <p:spPr>
          <a:xfrm>
            <a:off x="3868615" y="2981674"/>
            <a:ext cx="991184" cy="342684"/>
          </a:xfrm>
          <a:prstGeom prst="leftRightArrow">
            <a:avLst>
              <a:gd name="adj1" fmla="val 52645"/>
              <a:gd name="adj2" fmla="val 50000"/>
            </a:avLst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화살표: 왼쪽/오른쪽 14">
            <a:extLst>
              <a:ext uri="{FF2B5EF4-FFF2-40B4-BE49-F238E27FC236}">
                <a16:creationId xmlns:a16="http://schemas.microsoft.com/office/drawing/2014/main" id="{7D24FBE1-55D0-43E2-8E07-EEE2BE6D54EF}"/>
              </a:ext>
            </a:extLst>
          </p:cNvPr>
          <p:cNvSpPr/>
          <p:nvPr/>
        </p:nvSpPr>
        <p:spPr>
          <a:xfrm>
            <a:off x="7951409" y="2936503"/>
            <a:ext cx="991185" cy="342684"/>
          </a:xfrm>
          <a:prstGeom prst="leftRightArrow">
            <a:avLst>
              <a:gd name="adj1" fmla="val 52645"/>
              <a:gd name="adj2" fmla="val 50000"/>
            </a:avLst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화살표: 왼쪽/오른쪽 15">
            <a:extLst>
              <a:ext uri="{FF2B5EF4-FFF2-40B4-BE49-F238E27FC236}">
                <a16:creationId xmlns:a16="http://schemas.microsoft.com/office/drawing/2014/main" id="{E14076D0-17C7-4F34-BF26-6B93FBDE5EC6}"/>
              </a:ext>
            </a:extLst>
          </p:cNvPr>
          <p:cNvSpPr/>
          <p:nvPr/>
        </p:nvSpPr>
        <p:spPr>
          <a:xfrm rot="5400000">
            <a:off x="5905384" y="4475538"/>
            <a:ext cx="881127" cy="342684"/>
          </a:xfrm>
          <a:prstGeom prst="leftRightArrow">
            <a:avLst>
              <a:gd name="adj1" fmla="val 52645"/>
              <a:gd name="adj2" fmla="val 50000"/>
            </a:avLst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183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736" y="151384"/>
            <a:ext cx="841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40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진행 상황 </a:t>
            </a:r>
            <a:r>
              <a:rPr lang="en-US" altLang="ko-KR"/>
              <a:t>– </a:t>
            </a:r>
            <a:r>
              <a:rPr lang="ko-KR" altLang="en-US"/>
              <a:t>어플 </a:t>
            </a:r>
            <a:r>
              <a:rPr lang="en-US" altLang="ko-KR"/>
              <a:t>UI</a:t>
            </a:r>
            <a:endParaRPr lang="ko-KR" altLang="en-US" dirty="0"/>
          </a:p>
        </p:txBody>
      </p:sp>
      <p:pic>
        <p:nvPicPr>
          <p:cNvPr id="36" name="그림 35" descr="스크린샷이(가) 표시된 사진&#10;&#10;자동 생성된 설명">
            <a:extLst>
              <a:ext uri="{FF2B5EF4-FFF2-40B4-BE49-F238E27FC236}">
                <a16:creationId xmlns:a16="http://schemas.microsoft.com/office/drawing/2014/main" id="{1565E666-642C-4815-85C2-E260EC50F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066" y="1573367"/>
            <a:ext cx="1985867" cy="4094573"/>
          </a:xfrm>
          <a:prstGeom prst="rect">
            <a:avLst/>
          </a:prstGeom>
        </p:spPr>
      </p:pic>
      <p:pic>
        <p:nvPicPr>
          <p:cNvPr id="37" name="그림 36" descr="스크린샷, 모니터, 시계, 음식이(가) 표시된 사진&#10;&#10;자동 생성된 설명">
            <a:extLst>
              <a:ext uri="{FF2B5EF4-FFF2-40B4-BE49-F238E27FC236}">
                <a16:creationId xmlns:a16="http://schemas.microsoft.com/office/drawing/2014/main" id="{6AAED272-26F0-43AB-AD6A-D87665D70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047" y="1573367"/>
            <a:ext cx="1996104" cy="4094573"/>
          </a:xfrm>
          <a:prstGeom prst="rect">
            <a:avLst/>
          </a:prstGeom>
        </p:spPr>
      </p:pic>
      <p:pic>
        <p:nvPicPr>
          <p:cNvPr id="38" name="그림 37" descr="스크린샷, 모니터이(가) 표시된 사진&#10;&#10;자동 생성된 설명">
            <a:extLst>
              <a:ext uri="{FF2B5EF4-FFF2-40B4-BE49-F238E27FC236}">
                <a16:creationId xmlns:a16="http://schemas.microsoft.com/office/drawing/2014/main" id="{443B0861-9760-4658-9F17-C19FA6FC10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60" y="1573367"/>
            <a:ext cx="2026814" cy="40945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D3FEE1-FBB4-45B2-AE22-6B456CCAE83B}"/>
              </a:ext>
            </a:extLst>
          </p:cNvPr>
          <p:cNvSpPr txBox="1"/>
          <p:nvPr/>
        </p:nvSpPr>
        <p:spPr>
          <a:xfrm>
            <a:off x="5311169" y="56679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회원가입화면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3302E4-BB38-4D5B-9D8B-36086DEEAD15}"/>
              </a:ext>
            </a:extLst>
          </p:cNvPr>
          <p:cNvSpPr txBox="1"/>
          <p:nvPr/>
        </p:nvSpPr>
        <p:spPr>
          <a:xfrm>
            <a:off x="9391101" y="56679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선택화면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B6F8D7-9740-4311-BA59-EAEF5EA1AC40}"/>
              </a:ext>
            </a:extLst>
          </p:cNvPr>
          <p:cNvSpPr txBox="1"/>
          <p:nvPr/>
        </p:nvSpPr>
        <p:spPr>
          <a:xfrm>
            <a:off x="1413153" y="56679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로그인화면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522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39" y="151384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40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진행 상황 </a:t>
            </a:r>
            <a:r>
              <a:rPr lang="en-US" altLang="ko-KR" dirty="0"/>
              <a:t>– </a:t>
            </a:r>
            <a:r>
              <a:rPr lang="ko-KR" altLang="en-US" dirty="0"/>
              <a:t>데이터베이스 설계 부분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44" y="1222131"/>
            <a:ext cx="8450633" cy="544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9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39" y="151384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40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진행 상황 </a:t>
            </a:r>
            <a:r>
              <a:rPr lang="en-US" altLang="ko-KR" dirty="0"/>
              <a:t>– </a:t>
            </a:r>
            <a:r>
              <a:rPr lang="ko-KR" altLang="en-US" dirty="0"/>
              <a:t>알고리즘 부분 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9C77224-F30D-4A91-A2D7-898B72F75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8" y="1343957"/>
            <a:ext cx="7485193" cy="41700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D635AE-1B76-4AB9-BCED-6C330DEB8714}"/>
              </a:ext>
            </a:extLst>
          </p:cNvPr>
          <p:cNvSpPr txBox="1"/>
          <p:nvPr/>
        </p:nvSpPr>
        <p:spPr>
          <a:xfrm>
            <a:off x="3648635" y="6104965"/>
            <a:ext cx="457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Mahout </a:t>
            </a:r>
            <a:r>
              <a:rPr lang="ko-KR" altLang="en-US" dirty="0"/>
              <a:t>라이브러리 사용 </a:t>
            </a:r>
            <a:r>
              <a:rPr lang="en-US" altLang="ko-KR" dirty="0"/>
              <a:t>– User based CF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96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39" y="151384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40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AEC718B9-A7C9-4321-92DE-0A1B5F2E6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61" y="1448550"/>
            <a:ext cx="9617273" cy="46562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0A3EB0D-0061-4897-81F3-61FE38C5BF66}"/>
              </a:ext>
            </a:extLst>
          </p:cNvPr>
          <p:cNvSpPr txBox="1"/>
          <p:nvPr/>
        </p:nvSpPr>
        <p:spPr>
          <a:xfrm>
            <a:off x="5652608" y="6200635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Github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361" y="1029463"/>
            <a:ext cx="9535772" cy="519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39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39" y="151384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  <a:endParaRPr lang="ko-KR" altLang="en-US" sz="40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  <a:r>
              <a:rPr lang="en-US" altLang="ko-KR" dirty="0"/>
              <a:t> </a:t>
            </a:r>
            <a:r>
              <a:rPr lang="ko-KR" altLang="en-US" dirty="0"/>
              <a:t>변동 </a:t>
            </a:r>
            <a:r>
              <a:rPr lang="ko-KR" altLang="en-US" dirty="0">
                <a:solidFill>
                  <a:srgbClr val="FFFF00"/>
                </a:solidFill>
              </a:rPr>
              <a:t>●</a:t>
            </a:r>
            <a:r>
              <a:rPr lang="en-US" altLang="ko-KR" dirty="0"/>
              <a:t> </a:t>
            </a:r>
            <a:r>
              <a:rPr lang="ko-KR" altLang="en-US" dirty="0"/>
              <a:t>→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ED6D62"/>
                </a:solidFill>
              </a:rPr>
              <a:t>●</a:t>
            </a:r>
            <a:r>
              <a:rPr lang="ko-KR" altLang="en-US" dirty="0"/>
              <a:t> </a:t>
            </a:r>
          </a:p>
        </p:txBody>
      </p:sp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F3546319-3DA4-41BC-82EF-00F7A9D17E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9687245"/>
              </p:ext>
            </p:extLst>
          </p:nvPr>
        </p:nvGraphicFramePr>
        <p:xfrm>
          <a:off x="576869" y="1308734"/>
          <a:ext cx="10005406" cy="5397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F466DF1B-05D2-4DD3-9A89-DE735E10AB32}"/>
              </a:ext>
            </a:extLst>
          </p:cNvPr>
          <p:cNvSpPr/>
          <p:nvPr/>
        </p:nvSpPr>
        <p:spPr>
          <a:xfrm>
            <a:off x="6391275" y="4238625"/>
            <a:ext cx="152400" cy="219075"/>
          </a:xfrm>
          <a:prstGeom prst="rect">
            <a:avLst/>
          </a:prstGeom>
          <a:solidFill>
            <a:srgbClr val="ED6D62"/>
          </a:solidFill>
          <a:ln>
            <a:solidFill>
              <a:srgbClr val="ED6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227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141</Words>
  <Application>Microsoft Office PowerPoint</Application>
  <PresentationFormat>와이드스크린</PresentationFormat>
  <Paragraphs>57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맑은 고딕</vt:lpstr>
      <vt:lpstr>Office 테마</vt:lpstr>
      <vt:lpstr>PowerPoint 프레젠테이션</vt:lpstr>
      <vt:lpstr>개발 목적 </vt:lpstr>
      <vt:lpstr>앱 구조 </vt:lpstr>
      <vt:lpstr>시스템 구조 </vt:lpstr>
      <vt:lpstr>개발 진행 상황 – 어플 UI</vt:lpstr>
      <vt:lpstr>개발 진행 상황 – 데이터베이스 설계 부분  </vt:lpstr>
      <vt:lpstr>개발 진행 상황 – 알고리즘 부분 </vt:lpstr>
      <vt:lpstr>Github</vt:lpstr>
      <vt:lpstr>개발 일정 변동 ● → ●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YangJihoon</dc:creator>
  <cp:lastModifiedBy>이 채</cp:lastModifiedBy>
  <cp:revision>60</cp:revision>
  <dcterms:created xsi:type="dcterms:W3CDTF">2017-12-03T13:15:15Z</dcterms:created>
  <dcterms:modified xsi:type="dcterms:W3CDTF">2020-05-20T14:07:19Z</dcterms:modified>
</cp:coreProperties>
</file>