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d toy robot with pinchers">
            <a:extLst>
              <a:ext uri="{FF2B5EF4-FFF2-40B4-BE49-F238E27FC236}">
                <a16:creationId xmlns:a16="http://schemas.microsoft.com/office/drawing/2014/main" id="{DCE5382E-2D54-164E-67EA-2C64B3A2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CEIS150</a:t>
            </a:r>
            <a:br>
              <a:rPr lang="en-US" sz="5200" dirty="0"/>
            </a:br>
            <a:r>
              <a:rPr lang="en-US" sz="5200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Software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34781"/>
              </p:ext>
            </p:extLst>
          </p:nvPr>
        </p:nvGraphicFramePr>
        <p:xfrm>
          <a:off x="1644421" y="2842739"/>
          <a:ext cx="8903548" cy="248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26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57694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Activity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Requirement(s)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Points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743456">
                <a:tc>
                  <a:txBody>
                    <a:bodyPr/>
                    <a:lstStyle/>
                    <a:p>
                      <a:r>
                        <a:rPr lang="en-US" sz="3300"/>
                        <a:t>Python Program Running Successfully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Python program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30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6D731904-7733-45B0-902C-289497204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504E6397-35D7-4AEC-9DA9-B7F6B12B8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060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83F55-D269-BF1B-9931-277896B7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409"/>
          <a:stretch/>
        </p:blipFill>
        <p:spPr>
          <a:xfrm>
            <a:off x="6" y="10"/>
            <a:ext cx="4884383" cy="3995918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2C5A04F-2AEB-4631-8314-A8B812E1E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B2B1C70-BF3F-41BD-871B-63D8F911F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444060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Screen shot of Python program running successfully.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D28CF5-1049-18A6-FCC7-F5A92F94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89" y="-64568"/>
            <a:ext cx="7307611" cy="34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1</vt:lpstr>
      <vt:lpstr>Rubric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18</cp:revision>
  <dcterms:created xsi:type="dcterms:W3CDTF">2018-12-20T22:43:36Z</dcterms:created>
  <dcterms:modified xsi:type="dcterms:W3CDTF">2024-09-03T03:26:37Z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