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 id="28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p:restoredTop sz="94674"/>
  </p:normalViewPr>
  <p:slideViewPr>
    <p:cSldViewPr>
      <p:cViewPr varScale="1">
        <p:scale>
          <a:sx n="124" d="100"/>
          <a:sy n="124" d="100"/>
        </p:scale>
        <p:origin x="57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a:t>
            </a:r>
            <a:r>
              <a:rPr lang="en-US" smtClean="0"/>
              <a:t>: Jessica Johnston</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854890"/>
            <a:ext cx="0" cy="96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858853"/>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53901" y="1854890"/>
            <a:ext cx="6849" cy="43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08858" y="1926624"/>
            <a:ext cx="1257395" cy="369332"/>
          </a:xfrm>
          <a:prstGeom prst="rect">
            <a:avLst/>
          </a:prstGeom>
          <a:noFill/>
        </p:spPr>
        <p:txBody>
          <a:bodyPr wrap="none" rtlCol="0">
            <a:spAutoFit/>
          </a:bodyPr>
          <a:lstStyle/>
          <a:p>
            <a:r>
              <a:rPr lang="en-US" dirty="0" err="1" smtClean="0"/>
              <a:t>WonScreen</a:t>
            </a:r>
            <a:endParaRPr lang="en-US" dirty="0"/>
          </a:p>
        </p:txBody>
      </p:sp>
      <p:sp>
        <p:nvSpPr>
          <p:cNvPr id="12" name="TextBox 11"/>
          <p:cNvSpPr txBox="1"/>
          <p:nvPr/>
        </p:nvSpPr>
        <p:spPr>
          <a:xfrm>
            <a:off x="6908858" y="4996935"/>
            <a:ext cx="1201804" cy="369332"/>
          </a:xfrm>
          <a:prstGeom prst="rect">
            <a:avLst/>
          </a:prstGeom>
          <a:noFill/>
        </p:spPr>
        <p:txBody>
          <a:bodyPr wrap="none" rtlCol="0">
            <a:spAutoFit/>
          </a:bodyPr>
          <a:lstStyle/>
          <a:p>
            <a:r>
              <a:rPr lang="en-US" dirty="0" err="1" smtClean="0"/>
              <a:t>LostScreen</a:t>
            </a:r>
            <a:endParaRPr lang="en-US" dirty="0"/>
          </a:p>
        </p:txBody>
      </p:sp>
      <p:sp>
        <p:nvSpPr>
          <p:cNvPr id="14" name="TextBox 13"/>
          <p:cNvSpPr txBox="1"/>
          <p:nvPr/>
        </p:nvSpPr>
        <p:spPr>
          <a:xfrm>
            <a:off x="1581102" y="4546975"/>
            <a:ext cx="1265731" cy="369332"/>
          </a:xfrm>
          <a:prstGeom prst="rect">
            <a:avLst/>
          </a:prstGeom>
          <a:noFill/>
        </p:spPr>
        <p:txBody>
          <a:bodyPr wrap="none" rtlCol="0">
            <a:spAutoFit/>
          </a:bodyPr>
          <a:lstStyle/>
          <a:p>
            <a:r>
              <a:rPr lang="en-US" dirty="0" err="1" smtClean="0"/>
              <a:t>StartScreen</a:t>
            </a:r>
            <a:endParaRPr lang="en-US" dirty="0"/>
          </a:p>
        </p:txBody>
      </p:sp>
      <p:sp>
        <p:nvSpPr>
          <p:cNvPr id="16" name="TextBox 15"/>
          <p:cNvSpPr txBox="1"/>
          <p:nvPr/>
        </p:nvSpPr>
        <p:spPr>
          <a:xfrm>
            <a:off x="4463224" y="5758934"/>
            <a:ext cx="1374287" cy="369332"/>
          </a:xfrm>
          <a:prstGeom prst="rect">
            <a:avLst/>
          </a:prstGeom>
          <a:noFill/>
        </p:spPr>
        <p:txBody>
          <a:bodyPr wrap="none" rtlCol="0">
            <a:spAutoFit/>
          </a:bodyPr>
          <a:lstStyle/>
          <a:p>
            <a:r>
              <a:rPr lang="en-US" smtClean="0"/>
              <a:t>GameScreen</a:t>
            </a:r>
            <a:endParaRPr lang="en-US" dirty="0"/>
          </a:p>
        </p:txBody>
      </p: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604393" y="1356518"/>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7" name="Snip Diagonal Corner Rectangle 6"/>
          <p:cNvSpPr/>
          <p:nvPr/>
        </p:nvSpPr>
        <p:spPr>
          <a:xfrm>
            <a:off x="280805" y="1335851"/>
            <a:ext cx="1504642" cy="547142"/>
          </a:xfrm>
          <a:prstGeom prst="snip2Diag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82652" y="2151641"/>
            <a:ext cx="1504642" cy="547142"/>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9" name="Snip Diagonal Corner Rectangle 8"/>
          <p:cNvSpPr/>
          <p:nvPr/>
        </p:nvSpPr>
        <p:spPr>
          <a:xfrm>
            <a:off x="282652" y="2936051"/>
            <a:ext cx="1504642" cy="547142"/>
          </a:xfrm>
          <a:prstGeom prst="snip2DiagRect">
            <a:avLst/>
          </a:prstGeom>
          <a:solidFill>
            <a:schemeClr val="accent5">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cxnSp>
        <p:nvCxnSpPr>
          <p:cNvPr id="11" name="Straight Arrow Connector 10"/>
          <p:cNvCxnSpPr>
            <a:stCxn id="6" idx="2"/>
            <a:endCxn id="7" idx="0"/>
          </p:cNvCxnSpPr>
          <p:nvPr/>
        </p:nvCxnSpPr>
        <p:spPr>
          <a:xfrm flipH="1" flipV="1">
            <a:off x="1785447" y="1609422"/>
            <a:ext cx="633166" cy="104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787294" y="2425212"/>
            <a:ext cx="631319" cy="23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787294" y="2656233"/>
            <a:ext cx="631319" cy="55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540446" y="2364605"/>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sp>
        <p:nvSpPr>
          <p:cNvPr id="21" name="Snip Diagonal Corner Rectangle 20"/>
          <p:cNvSpPr/>
          <p:nvPr/>
        </p:nvSpPr>
        <p:spPr>
          <a:xfrm>
            <a:off x="7687799" y="3319723"/>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8073846" y="2974205"/>
            <a:ext cx="0" cy="34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5328293" y="1966118"/>
            <a:ext cx="16697"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852247" y="3950872"/>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5717599" y="4047841"/>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2364300" y="5253682"/>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3556199" y="5251416"/>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p:nvPr/>
        </p:nvCxnSpPr>
        <p:spPr>
          <a:xfrm flipH="1">
            <a:off x="4162243" y="2938441"/>
            <a:ext cx="1126796" cy="10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a:off x="5344990" y="2972228"/>
            <a:ext cx="1182084" cy="107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2776655" y="4560472"/>
            <a:ext cx="749116" cy="69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3525771" y="4560472"/>
            <a:ext cx="442783" cy="6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6160763"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5003566" y="5251416"/>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441500"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5474828" y="4657441"/>
            <a:ext cx="1052246" cy="59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6527074" y="4657441"/>
            <a:ext cx="10495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6527074" y="4657441"/>
            <a:ext cx="138568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203409" y="6159911"/>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6320110" y="6183756"/>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368193" y="6129560"/>
            <a:ext cx="863989" cy="369332"/>
          </a:xfrm>
          <a:prstGeom prst="rect">
            <a:avLst/>
          </a:prstGeom>
          <a:noFill/>
        </p:spPr>
        <p:txBody>
          <a:bodyPr wrap="none" rtlCol="0">
            <a:spAutoFit/>
          </a:bodyPr>
          <a:lstStyle/>
          <a:p>
            <a:r>
              <a:rPr lang="en-US" dirty="0" smtClean="0"/>
              <a:t>Invisible</a:t>
            </a:r>
            <a:endParaRPr lang="en-US" dirty="0"/>
          </a:p>
        </p:txBody>
      </p:sp>
      <p:cxnSp>
        <p:nvCxnSpPr>
          <p:cNvPr id="10" name="Straight Connector 9"/>
          <p:cNvCxnSpPr>
            <a:stCxn id="6" idx="0"/>
            <a:endCxn id="4" idx="2"/>
          </p:cNvCxnSpPr>
          <p:nvPr/>
        </p:nvCxnSpPr>
        <p:spPr>
          <a:xfrm>
            <a:off x="4018813" y="2656233"/>
            <a:ext cx="533399" cy="1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0"/>
            <a:endCxn id="18" idx="2"/>
          </p:cNvCxnSpPr>
          <p:nvPr/>
        </p:nvCxnSpPr>
        <p:spPr>
          <a:xfrm>
            <a:off x="6137767" y="2667428"/>
            <a:ext cx="1402679" cy="197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10480" y="6183756"/>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93875" y="6186420"/>
            <a:ext cx="342900" cy="31207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6129560"/>
            <a:ext cx="849848" cy="369332"/>
          </a:xfrm>
          <a:prstGeom prst="rect">
            <a:avLst/>
          </a:prstGeom>
          <a:noFill/>
        </p:spPr>
        <p:txBody>
          <a:bodyPr wrap="none" rtlCol="0">
            <a:spAutoFit/>
          </a:bodyPr>
          <a:lstStyle/>
          <a:p>
            <a:r>
              <a:rPr lang="en-US" dirty="0" smtClean="0"/>
              <a:t>Master</a:t>
            </a:r>
            <a:endParaRPr lang="en-US" dirty="0"/>
          </a:p>
        </p:txBody>
      </p:sp>
      <p:sp>
        <p:nvSpPr>
          <p:cNvPr id="175" name="Snip Diagonal Corner Rectangle 174"/>
          <p:cNvSpPr/>
          <p:nvPr/>
        </p:nvSpPr>
        <p:spPr>
          <a:xfrm>
            <a:off x="280805" y="3687365"/>
            <a:ext cx="1504642" cy="547142"/>
          </a:xfrm>
          <a:prstGeom prst="snip2DiagRect">
            <a:avLst/>
          </a:prstGeom>
          <a:solidFill>
            <a:schemeClr val="accent6">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cxnSp>
        <p:nvCxnSpPr>
          <p:cNvPr id="180" name="Straight Arrow Connector 179"/>
          <p:cNvCxnSpPr>
            <a:stCxn id="6" idx="2"/>
            <a:endCxn id="175" idx="0"/>
          </p:cNvCxnSpPr>
          <p:nvPr/>
        </p:nvCxnSpPr>
        <p:spPr>
          <a:xfrm flipH="1">
            <a:off x="1785447" y="2656233"/>
            <a:ext cx="633166" cy="130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Compositing – </a:t>
            </a:r>
            <a:r>
              <a:rPr lang="en-US" dirty="0" err="1" smtClean="0"/>
              <a:t>GameScreen</a:t>
            </a:r>
            <a:endParaRPr lang="en-US" dirty="0"/>
          </a:p>
        </p:txBody>
      </p:sp>
      <p:sp>
        <p:nvSpPr>
          <p:cNvPr id="6" name="Content Placeholder 5"/>
          <p:cNvSpPr>
            <a:spLocks noGrp="1"/>
          </p:cNvSpPr>
          <p:nvPr>
            <p:ph idx="1"/>
          </p:nvPr>
        </p:nvSpPr>
        <p:spPr>
          <a:xfrm>
            <a:off x="3619500" y="1600200"/>
            <a:ext cx="1905000" cy="609600"/>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800" dirty="0" err="1" smtClean="0">
                <a:solidFill>
                  <a:schemeClr val="tx1"/>
                </a:solidFill>
              </a:rPr>
              <a:t>GameScreen</a:t>
            </a:r>
            <a:endParaRPr lang="en-US" sz="1800" dirty="0">
              <a:solidFill>
                <a:schemeClr val="tx1"/>
              </a:solidFill>
            </a:endParaRPr>
          </a:p>
        </p:txBody>
      </p:sp>
      <p:sp>
        <p:nvSpPr>
          <p:cNvPr id="7" name="Snip Diagonal Corner Rectangle 6"/>
          <p:cNvSpPr/>
          <p:nvPr/>
        </p:nvSpPr>
        <p:spPr>
          <a:xfrm>
            <a:off x="6629400" y="1684402"/>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8" name="Snip Diagonal Corner Rectangle 7"/>
          <p:cNvSpPr/>
          <p:nvPr/>
        </p:nvSpPr>
        <p:spPr>
          <a:xfrm>
            <a:off x="2204353" y="3212044"/>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1360524" y="4730471"/>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0" name="Snip Diagonal Corner Rectangle 9"/>
          <p:cNvSpPr/>
          <p:nvPr/>
        </p:nvSpPr>
        <p:spPr>
          <a:xfrm>
            <a:off x="943435" y="5094939"/>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1" name="Snip Diagonal Corner Rectangle 10"/>
          <p:cNvSpPr/>
          <p:nvPr/>
        </p:nvSpPr>
        <p:spPr>
          <a:xfrm>
            <a:off x="558025" y="5450679"/>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12" name="Snip Diagonal Corner Rectangle 11"/>
          <p:cNvSpPr/>
          <p:nvPr/>
        </p:nvSpPr>
        <p:spPr>
          <a:xfrm>
            <a:off x="209702" y="5826355"/>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22" name="Straight Connector 21"/>
          <p:cNvCxnSpPr>
            <a:stCxn id="6" idx="1"/>
          </p:cNvCxnSpPr>
          <p:nvPr/>
        </p:nvCxnSpPr>
        <p:spPr>
          <a:xfrm flipH="1">
            <a:off x="2786024" y="2209800"/>
            <a:ext cx="1785976" cy="100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0"/>
            <a:endCxn id="7" idx="2"/>
          </p:cNvCxnSpPr>
          <p:nvPr/>
        </p:nvCxnSpPr>
        <p:spPr>
          <a:xfrm>
            <a:off x="5524500" y="1905000"/>
            <a:ext cx="11049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Snip Diagonal Corner Rectangle 24"/>
          <p:cNvSpPr/>
          <p:nvPr/>
        </p:nvSpPr>
        <p:spPr>
          <a:xfrm>
            <a:off x="2865816" y="4739552"/>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6" name="Snip Diagonal Corner Rectangle 25"/>
          <p:cNvSpPr/>
          <p:nvPr/>
        </p:nvSpPr>
        <p:spPr>
          <a:xfrm>
            <a:off x="2488112" y="5140263"/>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7" name="Snip Diagonal Corner Rectangle 26"/>
          <p:cNvSpPr/>
          <p:nvPr/>
        </p:nvSpPr>
        <p:spPr>
          <a:xfrm>
            <a:off x="2215041" y="5488894"/>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28" name="Snip Diagonal Corner Rectangle 27"/>
          <p:cNvSpPr/>
          <p:nvPr/>
        </p:nvSpPr>
        <p:spPr>
          <a:xfrm>
            <a:off x="1866718" y="5839348"/>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cxnSp>
        <p:nvCxnSpPr>
          <p:cNvPr id="30" name="Straight Connector 29"/>
          <p:cNvCxnSpPr>
            <a:stCxn id="8" idx="1"/>
            <a:endCxn id="25" idx="3"/>
          </p:cNvCxnSpPr>
          <p:nvPr/>
        </p:nvCxnSpPr>
        <p:spPr>
          <a:xfrm>
            <a:off x="2616708" y="3683306"/>
            <a:ext cx="720370" cy="1056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1"/>
            <a:endCxn id="9" idx="3"/>
          </p:cNvCxnSpPr>
          <p:nvPr/>
        </p:nvCxnSpPr>
        <p:spPr>
          <a:xfrm flipH="1">
            <a:off x="1772879" y="3683306"/>
            <a:ext cx="843829" cy="1047165"/>
          </a:xfrm>
          <a:prstGeom prst="line">
            <a:avLst/>
          </a:prstGeom>
        </p:spPr>
        <p:style>
          <a:lnRef idx="1">
            <a:schemeClr val="accent1"/>
          </a:lnRef>
          <a:fillRef idx="0">
            <a:schemeClr val="accent1"/>
          </a:fillRef>
          <a:effectRef idx="0">
            <a:schemeClr val="accent1"/>
          </a:effectRef>
          <a:fontRef idx="minor">
            <a:schemeClr val="tx1"/>
          </a:fontRef>
        </p:style>
      </p:cxnSp>
      <p:sp>
        <p:nvSpPr>
          <p:cNvPr id="36" name="Snip Diagonal Corner Rectangle 35"/>
          <p:cNvSpPr/>
          <p:nvPr/>
        </p:nvSpPr>
        <p:spPr>
          <a:xfrm>
            <a:off x="4100738" y="3198527"/>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37" name="Snip Diagonal Corner Rectangle 36"/>
          <p:cNvSpPr/>
          <p:nvPr/>
        </p:nvSpPr>
        <p:spPr>
          <a:xfrm>
            <a:off x="6019229" y="3198527"/>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42" name="Straight Connector 41"/>
          <p:cNvCxnSpPr>
            <a:stCxn id="6" idx="1"/>
            <a:endCxn id="36" idx="3"/>
          </p:cNvCxnSpPr>
          <p:nvPr/>
        </p:nvCxnSpPr>
        <p:spPr>
          <a:xfrm>
            <a:off x="4572000" y="2209800"/>
            <a:ext cx="0" cy="98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1"/>
            <a:endCxn id="37" idx="3"/>
          </p:cNvCxnSpPr>
          <p:nvPr/>
        </p:nvCxnSpPr>
        <p:spPr>
          <a:xfrm>
            <a:off x="4572000" y="2209800"/>
            <a:ext cx="1918491" cy="988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67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305</Words>
  <Application>Microsoft Macintosh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lpstr>Game Compositing – GameScreen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36</cp:revision>
  <dcterms:created xsi:type="dcterms:W3CDTF">2016-05-04T18:52:11Z</dcterms:created>
  <dcterms:modified xsi:type="dcterms:W3CDTF">2016-12-06T19:33:24Z</dcterms:modified>
</cp:coreProperties>
</file>