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8"/>
    <p:restoredTop sz="94674"/>
  </p:normalViewPr>
  <p:slideViewPr>
    <p:cSldViewPr>
      <p:cViewPr varScale="1">
        <p:scale>
          <a:sx n="124" d="100"/>
          <a:sy n="124" d="100"/>
        </p:scale>
        <p:origin x="17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a:t>
            </a:r>
            <a:r>
              <a:rPr lang="en-US" smtClean="0"/>
              <a:t>: Jessica Johnston</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9812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460750" y="1981200"/>
            <a:ext cx="68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604393" y="1356518"/>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Screen</a:t>
            </a:r>
            <a:endParaRPr lang="en-US" dirty="0">
              <a:solidFill>
                <a:schemeClr val="tx1"/>
              </a:solidFill>
            </a:endParaRPr>
          </a:p>
        </p:txBody>
      </p:sp>
      <p:sp>
        <p:nvSpPr>
          <p:cNvPr id="7" name="Snip Diagonal Corner Rectangle 6"/>
          <p:cNvSpPr/>
          <p:nvPr/>
        </p:nvSpPr>
        <p:spPr>
          <a:xfrm>
            <a:off x="263092" y="1574931"/>
            <a:ext cx="1625506" cy="591093"/>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63092" y="2385416"/>
            <a:ext cx="1625506" cy="591093"/>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GameScreen</a:t>
            </a:r>
            <a:endParaRPr lang="en-US" dirty="0">
              <a:solidFill>
                <a:schemeClr val="tx1"/>
              </a:solidFill>
            </a:endParaRPr>
          </a:p>
        </p:txBody>
      </p:sp>
      <p:sp>
        <p:nvSpPr>
          <p:cNvPr id="9" name="Snip Diagonal Corner Rectangle 8"/>
          <p:cNvSpPr/>
          <p:nvPr/>
        </p:nvSpPr>
        <p:spPr>
          <a:xfrm>
            <a:off x="263092" y="3169826"/>
            <a:ext cx="1625506" cy="591093"/>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cxnSp>
        <p:nvCxnSpPr>
          <p:cNvPr id="11" name="Straight Arrow Connector 10"/>
          <p:cNvCxnSpPr>
            <a:stCxn id="6" idx="2"/>
            <a:endCxn id="7" idx="0"/>
          </p:cNvCxnSpPr>
          <p:nvPr/>
        </p:nvCxnSpPr>
        <p:spPr>
          <a:xfrm flipH="1" flipV="1">
            <a:off x="1888598" y="1870478"/>
            <a:ext cx="530015" cy="7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a:off x="1888598" y="2656233"/>
            <a:ext cx="530015" cy="2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888598" y="2656233"/>
            <a:ext cx="530015" cy="80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540446" y="2364605"/>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sp>
        <p:nvSpPr>
          <p:cNvPr id="21" name="Snip Diagonal Corner Rectangle 20"/>
          <p:cNvSpPr/>
          <p:nvPr/>
        </p:nvSpPr>
        <p:spPr>
          <a:xfrm>
            <a:off x="7687799" y="3319723"/>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8073846" y="2974205"/>
            <a:ext cx="0" cy="34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5328293" y="1966118"/>
            <a:ext cx="16697"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852247" y="3950872"/>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5717599" y="4047841"/>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2364300" y="5253682"/>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3556199" y="5251416"/>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p:nvPr/>
        </p:nvCxnSpPr>
        <p:spPr>
          <a:xfrm flipH="1">
            <a:off x="4162243" y="2938441"/>
            <a:ext cx="1126796" cy="10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a:off x="5344990" y="2972228"/>
            <a:ext cx="1182084" cy="107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2776655" y="4560472"/>
            <a:ext cx="749116" cy="69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3525771" y="4560472"/>
            <a:ext cx="442783" cy="6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6160763"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5003566" y="5251416"/>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441500"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5474828" y="4657441"/>
            <a:ext cx="1052246" cy="59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6527074" y="4657441"/>
            <a:ext cx="10495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6527074" y="4657441"/>
            <a:ext cx="138568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203409" y="6159911"/>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6320110" y="6183756"/>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368193" y="6129560"/>
            <a:ext cx="863989" cy="369332"/>
          </a:xfrm>
          <a:prstGeom prst="rect">
            <a:avLst/>
          </a:prstGeom>
          <a:noFill/>
        </p:spPr>
        <p:txBody>
          <a:bodyPr wrap="none" rtlCol="0">
            <a:spAutoFit/>
          </a:bodyPr>
          <a:lstStyle/>
          <a:p>
            <a:r>
              <a:rPr lang="en-US" dirty="0" smtClean="0"/>
              <a:t>Invisible</a:t>
            </a:r>
            <a:endParaRPr lang="en-US" dirty="0"/>
          </a:p>
        </p:txBody>
      </p:sp>
      <p:cxnSp>
        <p:nvCxnSpPr>
          <p:cNvPr id="10" name="Straight Connector 9"/>
          <p:cNvCxnSpPr>
            <a:stCxn id="6" idx="0"/>
            <a:endCxn id="4" idx="2"/>
          </p:cNvCxnSpPr>
          <p:nvPr/>
        </p:nvCxnSpPr>
        <p:spPr>
          <a:xfrm>
            <a:off x="4018813" y="2656233"/>
            <a:ext cx="533399" cy="1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0"/>
            <a:endCxn id="18" idx="2"/>
          </p:cNvCxnSpPr>
          <p:nvPr/>
        </p:nvCxnSpPr>
        <p:spPr>
          <a:xfrm>
            <a:off x="6137767" y="2667428"/>
            <a:ext cx="1402679" cy="197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10480" y="6183756"/>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93875" y="6186420"/>
            <a:ext cx="342900" cy="3120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6129560"/>
            <a:ext cx="849848" cy="369332"/>
          </a:xfrm>
          <a:prstGeom prst="rect">
            <a:avLst/>
          </a:prstGeom>
          <a:noFill/>
        </p:spPr>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283</Words>
  <Application>Microsoft Macintosh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28</cp:revision>
  <dcterms:created xsi:type="dcterms:W3CDTF">2016-05-04T18:52:11Z</dcterms:created>
  <dcterms:modified xsi:type="dcterms:W3CDTF">2016-11-22T18:47:11Z</dcterms:modified>
</cp:coreProperties>
</file>