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62" r:id="rId7"/>
    <p:sldId id="279" r:id="rId8"/>
    <p:sldId id="28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8"/>
    <p:restoredTop sz="94674"/>
  </p:normalViewPr>
  <p:slideViewPr>
    <p:cSldViewPr>
      <p:cViewPr varScale="1">
        <p:scale>
          <a:sx n="124" d="100"/>
          <a:sy n="124" d="100"/>
        </p:scale>
        <p:origin x="178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11/29/16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11/29/16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11/29/16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11/29/16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11/29/16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a:t>
            </a:r>
            <a:r>
              <a:rPr lang="en-US" smtClean="0"/>
              <a:t>: Jessica Johnston</a:t>
            </a:r>
            <a:endParaRPr lang="en-US" dirty="0"/>
          </a:p>
        </p:txBody>
      </p:sp>
    </p:spTree>
    <p:extLst>
      <p:ext uri="{BB962C8B-B14F-4D97-AF65-F5344CB8AC3E}">
        <p14:creationId xmlns:p14="http://schemas.microsoft.com/office/powerpoint/2010/main" val="264117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Otherwise, the Zoo Animal will come after YOU.</a:t>
            </a:r>
            <a:endParaRPr lang="en-US" dirty="0"/>
          </a:p>
        </p:txBody>
      </p:sp>
    </p:spTree>
    <p:extLst>
      <p:ext uri="{BB962C8B-B14F-4D97-AF65-F5344CB8AC3E}">
        <p14:creationId xmlns:p14="http://schemas.microsoft.com/office/powerpoint/2010/main" val="1437915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a:bodyPr>
          <a:lstStyle/>
          <a:p>
            <a:r>
              <a:rPr lang="en-US" dirty="0" smtClean="0"/>
              <a:t>Sequence</a:t>
            </a:r>
          </a:p>
          <a:p>
            <a:pPr marL="971550" lvl="1" indent="-514350">
              <a:buFont typeface="+mj-lt"/>
              <a:buAutoNum type="arabicPeriod"/>
            </a:pPr>
            <a:r>
              <a:rPr lang="en-US" dirty="0" smtClean="0"/>
              <a:t>At the start of the game, the cages open</a:t>
            </a:r>
          </a:p>
          <a:p>
            <a:pPr marL="971550" lvl="1" indent="-514350">
              <a:buFont typeface="+mj-lt"/>
              <a:buAutoNum type="arabicPeriod"/>
            </a:pPr>
            <a:r>
              <a:rPr lang="en-US" dirty="0" smtClean="0"/>
              <a:t>Animals drift down the screen to attack you</a:t>
            </a:r>
          </a:p>
          <a:p>
            <a:pPr marL="971550" lvl="1" indent="-514350">
              <a:buFont typeface="+mj-lt"/>
              <a:buAutoNum type="arabicPeriod"/>
            </a:pPr>
            <a:r>
              <a:rPr lang="en-US" dirty="0" smtClean="0"/>
              <a:t>You have a Trump which you can kick into their path</a:t>
            </a:r>
          </a:p>
          <a:p>
            <a:pPr marL="971550" lvl="1" indent="-514350">
              <a:buFont typeface="+mj-lt"/>
              <a:buAutoNum type="arabicPeriod"/>
            </a:pPr>
            <a:r>
              <a:rPr lang="en-US" dirty="0" smtClean="0"/>
              <a:t>Each animal who collides with Trump is satisfied, and returns to its cage</a:t>
            </a:r>
          </a:p>
          <a:p>
            <a:pPr marL="971550" lvl="1" indent="-514350">
              <a:buFont typeface="+mj-lt"/>
              <a:buAutoNum type="arabicPeriod"/>
            </a:pPr>
            <a:r>
              <a:rPr lang="en-US" dirty="0" smtClean="0"/>
              <a:t>An animal who makes it past Trump will attack YOU (game over)</a:t>
            </a:r>
            <a:endParaRPr lang="en-US" dirty="0"/>
          </a:p>
        </p:txBody>
      </p:sp>
    </p:spTree>
    <p:extLst>
      <p:ext uri="{BB962C8B-B14F-4D97-AF65-F5344CB8AC3E}">
        <p14:creationId xmlns:p14="http://schemas.microsoft.com/office/powerpoint/2010/main" val="3923680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a:t>
            </a:r>
            <a:endParaRPr lang="en-US" dirty="0"/>
          </a:p>
        </p:txBody>
      </p:sp>
      <p:sp>
        <p:nvSpPr>
          <p:cNvPr id="3" name="Content Placeholder 2"/>
          <p:cNvSpPr>
            <a:spLocks noGrp="1"/>
          </p:cNvSpPr>
          <p:nvPr>
            <p:ph idx="1"/>
          </p:nvPr>
        </p:nvSpPr>
        <p:spPr/>
        <p:txBody>
          <a:bodyPr/>
          <a:lstStyle/>
          <a:p>
            <a:r>
              <a:rPr lang="en-US" b="1" dirty="0" smtClean="0"/>
              <a:t>You</a:t>
            </a:r>
            <a:r>
              <a:rPr lang="en-US" dirty="0" smtClean="0"/>
              <a:t> (your foot, since your kicking Trump like he was a soccer ball)</a:t>
            </a:r>
          </a:p>
          <a:p>
            <a:r>
              <a:rPr lang="en-US" b="1" dirty="0" smtClean="0"/>
              <a:t>The Animals </a:t>
            </a:r>
            <a:r>
              <a:rPr lang="en-US" dirty="0" smtClean="0"/>
              <a:t>(4 of them, in cages at the top of the screen)</a:t>
            </a:r>
          </a:p>
          <a:p>
            <a:r>
              <a:rPr lang="en-US" b="1" dirty="0" smtClean="0"/>
              <a:t>Trump</a:t>
            </a:r>
            <a:r>
              <a:rPr lang="en-US" dirty="0" smtClean="0"/>
              <a:t> (next to your foot at the start so you can kick him but possibly could exit the screen if you don’t keep kicking him into the upper region of the screen</a:t>
            </a:r>
            <a:endParaRPr lang="en-US" dirty="0"/>
          </a:p>
        </p:txBody>
      </p:sp>
    </p:spTree>
    <p:extLst>
      <p:ext uri="{BB962C8B-B14F-4D97-AF65-F5344CB8AC3E}">
        <p14:creationId xmlns:p14="http://schemas.microsoft.com/office/powerpoint/2010/main" val="1200656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- 3</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or a Zoo Animal manages to grab YOU</a:t>
            </a:r>
            <a:endParaRPr lang="en-US" dirty="0"/>
          </a:p>
        </p:txBody>
      </p:sp>
    </p:spTree>
    <p:extLst>
      <p:ext uri="{BB962C8B-B14F-4D97-AF65-F5344CB8AC3E}">
        <p14:creationId xmlns:p14="http://schemas.microsoft.com/office/powerpoint/2010/main" val="2512615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Game User Flow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7100047" cy="5486400"/>
          </a:xfrm>
          <a:prstGeom prst="rect">
            <a:avLst/>
          </a:prstGeom>
        </p:spPr>
      </p:pic>
      <p:cxnSp>
        <p:nvCxnSpPr>
          <p:cNvPr id="7" name="Straight Arrow Connector 6"/>
          <p:cNvCxnSpPr/>
          <p:nvPr/>
        </p:nvCxnSpPr>
        <p:spPr>
          <a:xfrm flipV="1">
            <a:off x="2209800" y="4343400"/>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09800" y="1854890"/>
            <a:ext cx="0" cy="964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09800" y="1858853"/>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09800" y="59436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53901" y="1854890"/>
            <a:ext cx="6849" cy="43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453901" y="4648200"/>
            <a:ext cx="13699"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908858" y="1926624"/>
            <a:ext cx="1257395" cy="369332"/>
          </a:xfrm>
          <a:prstGeom prst="rect">
            <a:avLst/>
          </a:prstGeom>
          <a:noFill/>
        </p:spPr>
        <p:txBody>
          <a:bodyPr wrap="none" rtlCol="0">
            <a:spAutoFit/>
          </a:bodyPr>
          <a:lstStyle/>
          <a:p>
            <a:r>
              <a:rPr lang="en-US" dirty="0" err="1" smtClean="0"/>
              <a:t>WonScreen</a:t>
            </a:r>
            <a:endParaRPr lang="en-US" dirty="0"/>
          </a:p>
        </p:txBody>
      </p:sp>
      <p:sp>
        <p:nvSpPr>
          <p:cNvPr id="12" name="TextBox 11"/>
          <p:cNvSpPr txBox="1"/>
          <p:nvPr/>
        </p:nvSpPr>
        <p:spPr>
          <a:xfrm>
            <a:off x="6908858" y="4996935"/>
            <a:ext cx="1201804" cy="369332"/>
          </a:xfrm>
          <a:prstGeom prst="rect">
            <a:avLst/>
          </a:prstGeom>
          <a:noFill/>
        </p:spPr>
        <p:txBody>
          <a:bodyPr wrap="none" rtlCol="0">
            <a:spAutoFit/>
          </a:bodyPr>
          <a:lstStyle/>
          <a:p>
            <a:r>
              <a:rPr lang="en-US" dirty="0" err="1" smtClean="0"/>
              <a:t>LostScreen</a:t>
            </a:r>
            <a:endParaRPr lang="en-US" dirty="0"/>
          </a:p>
        </p:txBody>
      </p:sp>
      <p:sp>
        <p:nvSpPr>
          <p:cNvPr id="14" name="TextBox 13"/>
          <p:cNvSpPr txBox="1"/>
          <p:nvPr/>
        </p:nvSpPr>
        <p:spPr>
          <a:xfrm>
            <a:off x="1581102" y="4546975"/>
            <a:ext cx="1265731" cy="369332"/>
          </a:xfrm>
          <a:prstGeom prst="rect">
            <a:avLst/>
          </a:prstGeom>
          <a:noFill/>
        </p:spPr>
        <p:txBody>
          <a:bodyPr wrap="none" rtlCol="0">
            <a:spAutoFit/>
          </a:bodyPr>
          <a:lstStyle/>
          <a:p>
            <a:r>
              <a:rPr lang="en-US" dirty="0" err="1" smtClean="0"/>
              <a:t>StartScreen</a:t>
            </a:r>
            <a:endParaRPr lang="en-US" dirty="0"/>
          </a:p>
        </p:txBody>
      </p:sp>
      <p:sp>
        <p:nvSpPr>
          <p:cNvPr id="16" name="TextBox 15"/>
          <p:cNvSpPr txBox="1"/>
          <p:nvPr/>
        </p:nvSpPr>
        <p:spPr>
          <a:xfrm>
            <a:off x="4463224" y="5758934"/>
            <a:ext cx="1374287" cy="369332"/>
          </a:xfrm>
          <a:prstGeom prst="rect">
            <a:avLst/>
          </a:prstGeom>
          <a:noFill/>
        </p:spPr>
        <p:txBody>
          <a:bodyPr wrap="none" rtlCol="0">
            <a:spAutoFit/>
          </a:bodyPr>
          <a:lstStyle/>
          <a:p>
            <a:r>
              <a:rPr lang="en-US" smtClean="0"/>
              <a:t>GameScreen</a:t>
            </a:r>
            <a:endParaRPr lang="en-US" dirty="0"/>
          </a:p>
        </p:txBody>
      </p:sp>
    </p:spTree>
    <p:extLst>
      <p:ext uri="{BB962C8B-B14F-4D97-AF65-F5344CB8AC3E}">
        <p14:creationId xmlns:p14="http://schemas.microsoft.com/office/powerpoint/2010/main" val="626318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 Original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19200"/>
            <a:ext cx="7772400" cy="5457554"/>
          </a:xfrm>
          <a:prstGeom prst="rect">
            <a:avLst/>
          </a:prstGeom>
        </p:spPr>
      </p:pic>
    </p:spTree>
    <p:extLst>
      <p:ext uri="{BB962C8B-B14F-4D97-AF65-F5344CB8AC3E}">
        <p14:creationId xmlns:p14="http://schemas.microsoft.com/office/powerpoint/2010/main" val="1131702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 Final</a:t>
            </a:r>
            <a:endParaRPr lang="en-US" dirty="0"/>
          </a:p>
        </p:txBody>
      </p:sp>
      <p:sp>
        <p:nvSpPr>
          <p:cNvPr id="4" name="Snip Diagonal Corner Rectangle 3"/>
          <p:cNvSpPr/>
          <p:nvPr/>
        </p:nvSpPr>
        <p:spPr>
          <a:xfrm>
            <a:off x="4552212" y="2362628"/>
            <a:ext cx="1585555" cy="609600"/>
          </a:xfrm>
          <a:prstGeom prst="snip2DiagRect">
            <a:avLst/>
          </a:prstGeom>
          <a:solidFill>
            <a:schemeClr val="accent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GameObj</a:t>
            </a:r>
            <a:endParaRPr lang="en-US" dirty="0">
              <a:solidFill>
                <a:schemeClr val="tx1"/>
              </a:solidFill>
            </a:endParaRPr>
          </a:p>
        </p:txBody>
      </p:sp>
      <p:sp>
        <p:nvSpPr>
          <p:cNvPr id="5" name="Snip Diagonal Corner Rectangle 4"/>
          <p:cNvSpPr/>
          <p:nvPr/>
        </p:nvSpPr>
        <p:spPr>
          <a:xfrm>
            <a:off x="4604393" y="1356518"/>
            <a:ext cx="1447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JS Object {}</a:t>
            </a:r>
            <a:endParaRPr lang="en-US" dirty="0">
              <a:solidFill>
                <a:schemeClr val="tx1"/>
              </a:solidFill>
            </a:endParaRPr>
          </a:p>
        </p:txBody>
      </p:sp>
      <p:sp>
        <p:nvSpPr>
          <p:cNvPr id="6" name="Snip Diagonal Corner Rectangle 5"/>
          <p:cNvSpPr/>
          <p:nvPr/>
        </p:nvSpPr>
        <p:spPr>
          <a:xfrm>
            <a:off x="2418613" y="2351433"/>
            <a:ext cx="16002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Screen</a:t>
            </a:r>
            <a:endParaRPr lang="en-US" dirty="0">
              <a:solidFill>
                <a:schemeClr val="tx1"/>
              </a:solidFill>
            </a:endParaRPr>
          </a:p>
        </p:txBody>
      </p:sp>
      <p:sp>
        <p:nvSpPr>
          <p:cNvPr id="7" name="Snip Diagonal Corner Rectangle 6"/>
          <p:cNvSpPr/>
          <p:nvPr/>
        </p:nvSpPr>
        <p:spPr>
          <a:xfrm>
            <a:off x="280805" y="1335851"/>
            <a:ext cx="1504642" cy="547142"/>
          </a:xfrm>
          <a:prstGeom prst="snip2DiagRect">
            <a:avLst/>
          </a:prstGeom>
          <a:solidFill>
            <a:schemeClr val="accent3">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StartScreen</a:t>
            </a:r>
            <a:endParaRPr lang="en-US" dirty="0">
              <a:solidFill>
                <a:schemeClr val="tx1"/>
              </a:solidFill>
            </a:endParaRPr>
          </a:p>
        </p:txBody>
      </p:sp>
      <p:sp>
        <p:nvSpPr>
          <p:cNvPr id="8" name="Snip Diagonal Corner Rectangle 7"/>
          <p:cNvSpPr/>
          <p:nvPr/>
        </p:nvSpPr>
        <p:spPr>
          <a:xfrm>
            <a:off x="282652" y="2151641"/>
            <a:ext cx="1504642" cy="547142"/>
          </a:xfrm>
          <a:prstGeom prst="snip2Diag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GameScreen</a:t>
            </a:r>
            <a:endParaRPr lang="en-US" dirty="0">
              <a:solidFill>
                <a:schemeClr val="tx1"/>
              </a:solidFill>
            </a:endParaRPr>
          </a:p>
        </p:txBody>
      </p:sp>
      <p:sp>
        <p:nvSpPr>
          <p:cNvPr id="9" name="Snip Diagonal Corner Rectangle 8"/>
          <p:cNvSpPr/>
          <p:nvPr/>
        </p:nvSpPr>
        <p:spPr>
          <a:xfrm>
            <a:off x="282652" y="2936051"/>
            <a:ext cx="1504642" cy="547142"/>
          </a:xfrm>
          <a:prstGeom prst="snip2DiagRect">
            <a:avLst/>
          </a:prstGeom>
          <a:solidFill>
            <a:schemeClr val="accent5">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WonScreen</a:t>
            </a:r>
            <a:endParaRPr lang="en-US" dirty="0">
              <a:solidFill>
                <a:schemeClr val="tx1"/>
              </a:solidFill>
            </a:endParaRPr>
          </a:p>
        </p:txBody>
      </p:sp>
      <p:cxnSp>
        <p:nvCxnSpPr>
          <p:cNvPr id="11" name="Straight Arrow Connector 10"/>
          <p:cNvCxnSpPr>
            <a:stCxn id="6" idx="2"/>
            <a:endCxn id="7" idx="0"/>
          </p:cNvCxnSpPr>
          <p:nvPr/>
        </p:nvCxnSpPr>
        <p:spPr>
          <a:xfrm flipH="1" flipV="1">
            <a:off x="1785447" y="1609422"/>
            <a:ext cx="633166" cy="1046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8" idx="0"/>
          </p:cNvCxnSpPr>
          <p:nvPr/>
        </p:nvCxnSpPr>
        <p:spPr>
          <a:xfrm flipH="1" flipV="1">
            <a:off x="1787294" y="2425212"/>
            <a:ext cx="631319" cy="231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9" idx="0"/>
          </p:cNvCxnSpPr>
          <p:nvPr/>
        </p:nvCxnSpPr>
        <p:spPr>
          <a:xfrm flipH="1">
            <a:off x="1787294" y="2656233"/>
            <a:ext cx="631319" cy="553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Snip Diagonal Corner Rectangle 17"/>
          <p:cNvSpPr/>
          <p:nvPr/>
        </p:nvSpPr>
        <p:spPr>
          <a:xfrm>
            <a:off x="7540446" y="2364605"/>
            <a:ext cx="1066800"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HUD</a:t>
            </a:r>
            <a:endParaRPr lang="en-US" dirty="0">
              <a:solidFill>
                <a:schemeClr val="tx1"/>
              </a:solidFill>
            </a:endParaRPr>
          </a:p>
        </p:txBody>
      </p:sp>
      <p:sp>
        <p:nvSpPr>
          <p:cNvPr id="21" name="Snip Diagonal Corner Rectangle 20"/>
          <p:cNvSpPr/>
          <p:nvPr/>
        </p:nvSpPr>
        <p:spPr>
          <a:xfrm>
            <a:off x="7687799" y="3319723"/>
            <a:ext cx="772093" cy="441196"/>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cxnSp>
        <p:nvCxnSpPr>
          <p:cNvPr id="23" name="Straight Arrow Connector 22"/>
          <p:cNvCxnSpPr>
            <a:stCxn id="18" idx="1"/>
            <a:endCxn id="21" idx="3"/>
          </p:cNvCxnSpPr>
          <p:nvPr/>
        </p:nvCxnSpPr>
        <p:spPr>
          <a:xfrm>
            <a:off x="8073846" y="2974205"/>
            <a:ext cx="0" cy="345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1"/>
            <a:endCxn id="4" idx="3"/>
          </p:cNvCxnSpPr>
          <p:nvPr/>
        </p:nvCxnSpPr>
        <p:spPr>
          <a:xfrm>
            <a:off x="5328293" y="1966118"/>
            <a:ext cx="16697" cy="396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Snip Diagonal Corner Rectangle 45"/>
          <p:cNvSpPr/>
          <p:nvPr/>
        </p:nvSpPr>
        <p:spPr>
          <a:xfrm>
            <a:off x="2852247" y="3950872"/>
            <a:ext cx="1347048"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Static</a:t>
            </a:r>
            <a:endParaRPr lang="en-US" dirty="0">
              <a:solidFill>
                <a:schemeClr val="tx1"/>
              </a:solidFill>
            </a:endParaRPr>
          </a:p>
        </p:txBody>
      </p:sp>
      <p:sp>
        <p:nvSpPr>
          <p:cNvPr id="47" name="Snip Diagonal Corner Rectangle 46"/>
          <p:cNvSpPr/>
          <p:nvPr/>
        </p:nvSpPr>
        <p:spPr>
          <a:xfrm>
            <a:off x="5717599" y="4047841"/>
            <a:ext cx="1618949" cy="609600"/>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Dynamic</a:t>
            </a:r>
            <a:endParaRPr lang="en-US" dirty="0">
              <a:solidFill>
                <a:schemeClr val="tx1"/>
              </a:solidFill>
            </a:endParaRPr>
          </a:p>
        </p:txBody>
      </p:sp>
      <p:sp>
        <p:nvSpPr>
          <p:cNvPr id="49" name="Snip Diagonal Corner Rectangle 48"/>
          <p:cNvSpPr/>
          <p:nvPr/>
        </p:nvSpPr>
        <p:spPr>
          <a:xfrm>
            <a:off x="2364300" y="5253682"/>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Zoo</a:t>
            </a:r>
            <a:endParaRPr lang="en-US" dirty="0">
              <a:solidFill>
                <a:schemeClr val="tx1"/>
              </a:solidFill>
            </a:endParaRPr>
          </a:p>
        </p:txBody>
      </p:sp>
      <p:sp>
        <p:nvSpPr>
          <p:cNvPr id="50" name="Snip Diagonal Corner Rectangle 49"/>
          <p:cNvSpPr/>
          <p:nvPr/>
        </p:nvSpPr>
        <p:spPr>
          <a:xfrm>
            <a:off x="3556199" y="5251416"/>
            <a:ext cx="824709"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Cages</a:t>
            </a:r>
            <a:endParaRPr lang="en-US" dirty="0">
              <a:solidFill>
                <a:schemeClr val="tx1"/>
              </a:solidFill>
            </a:endParaRPr>
          </a:p>
        </p:txBody>
      </p:sp>
      <p:cxnSp>
        <p:nvCxnSpPr>
          <p:cNvPr id="52" name="Straight Arrow Connector 51"/>
          <p:cNvCxnSpPr/>
          <p:nvPr/>
        </p:nvCxnSpPr>
        <p:spPr>
          <a:xfrm flipH="1">
            <a:off x="4162243" y="2938441"/>
            <a:ext cx="1126796" cy="103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 idx="1"/>
            <a:endCxn id="47" idx="3"/>
          </p:cNvCxnSpPr>
          <p:nvPr/>
        </p:nvCxnSpPr>
        <p:spPr>
          <a:xfrm>
            <a:off x="5344990" y="2972228"/>
            <a:ext cx="1182084" cy="1075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6" idx="1"/>
            <a:endCxn id="49" idx="3"/>
          </p:cNvCxnSpPr>
          <p:nvPr/>
        </p:nvCxnSpPr>
        <p:spPr>
          <a:xfrm flipH="1">
            <a:off x="2776655" y="4560472"/>
            <a:ext cx="749116" cy="69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6" idx="1"/>
            <a:endCxn id="50" idx="3"/>
          </p:cNvCxnSpPr>
          <p:nvPr/>
        </p:nvCxnSpPr>
        <p:spPr>
          <a:xfrm>
            <a:off x="3525771" y="4560472"/>
            <a:ext cx="442783" cy="690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Snip Diagonal Corner Rectangle 66"/>
          <p:cNvSpPr/>
          <p:nvPr/>
        </p:nvSpPr>
        <p:spPr>
          <a:xfrm>
            <a:off x="6160763" y="5267041"/>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68" name="Snip Diagonal Corner Rectangle 67"/>
          <p:cNvSpPr/>
          <p:nvPr/>
        </p:nvSpPr>
        <p:spPr>
          <a:xfrm>
            <a:off x="5003566" y="5251416"/>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69" name="Snip Diagonal Corner Rectangle 68"/>
          <p:cNvSpPr/>
          <p:nvPr/>
        </p:nvSpPr>
        <p:spPr>
          <a:xfrm>
            <a:off x="7441500" y="5267041"/>
            <a:ext cx="942524" cy="471262"/>
          </a:xfrm>
          <a:prstGeom prst="snip2Diag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30" name="Straight Arrow Connector 129"/>
          <p:cNvCxnSpPr>
            <a:stCxn id="47" idx="1"/>
            <a:endCxn id="68" idx="3"/>
          </p:cNvCxnSpPr>
          <p:nvPr/>
        </p:nvCxnSpPr>
        <p:spPr>
          <a:xfrm flipH="1">
            <a:off x="5474828" y="4657441"/>
            <a:ext cx="1052246" cy="59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47" idx="1"/>
            <a:endCxn id="67" idx="3"/>
          </p:cNvCxnSpPr>
          <p:nvPr/>
        </p:nvCxnSpPr>
        <p:spPr>
          <a:xfrm>
            <a:off x="6527074" y="4657441"/>
            <a:ext cx="104951"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47" idx="1"/>
            <a:endCxn id="69" idx="3"/>
          </p:cNvCxnSpPr>
          <p:nvPr/>
        </p:nvCxnSpPr>
        <p:spPr>
          <a:xfrm>
            <a:off x="6527074" y="4657441"/>
            <a:ext cx="1385688"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203409" y="6159911"/>
            <a:ext cx="801823" cy="369332"/>
          </a:xfrm>
          <a:prstGeom prst="rect">
            <a:avLst/>
          </a:prstGeom>
          <a:noFill/>
        </p:spPr>
        <p:txBody>
          <a:bodyPr wrap="none" rtlCol="0">
            <a:spAutoFit/>
          </a:bodyPr>
          <a:lstStyle/>
          <a:p>
            <a:r>
              <a:rPr lang="en-US" dirty="0" smtClean="0"/>
              <a:t>Visible</a:t>
            </a:r>
            <a:endParaRPr lang="en-US" dirty="0"/>
          </a:p>
        </p:txBody>
      </p:sp>
      <p:sp>
        <p:nvSpPr>
          <p:cNvPr id="187" name="Rectangle 186"/>
          <p:cNvSpPr/>
          <p:nvPr/>
        </p:nvSpPr>
        <p:spPr>
          <a:xfrm>
            <a:off x="6320110" y="6183756"/>
            <a:ext cx="342900" cy="3120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368193" y="6129560"/>
            <a:ext cx="863989" cy="369332"/>
          </a:xfrm>
          <a:prstGeom prst="rect">
            <a:avLst/>
          </a:prstGeom>
          <a:noFill/>
        </p:spPr>
        <p:txBody>
          <a:bodyPr wrap="none" rtlCol="0">
            <a:spAutoFit/>
          </a:bodyPr>
          <a:lstStyle/>
          <a:p>
            <a:r>
              <a:rPr lang="en-US" dirty="0" smtClean="0"/>
              <a:t>Invisible</a:t>
            </a:r>
            <a:endParaRPr lang="en-US" dirty="0"/>
          </a:p>
        </p:txBody>
      </p:sp>
      <p:cxnSp>
        <p:nvCxnSpPr>
          <p:cNvPr id="10" name="Straight Connector 9"/>
          <p:cNvCxnSpPr>
            <a:stCxn id="6" idx="0"/>
            <a:endCxn id="4" idx="2"/>
          </p:cNvCxnSpPr>
          <p:nvPr/>
        </p:nvCxnSpPr>
        <p:spPr>
          <a:xfrm>
            <a:off x="4018813" y="2656233"/>
            <a:ext cx="533399" cy="11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 idx="0"/>
            <a:endCxn id="18" idx="2"/>
          </p:cNvCxnSpPr>
          <p:nvPr/>
        </p:nvCxnSpPr>
        <p:spPr>
          <a:xfrm>
            <a:off x="6137767" y="2667428"/>
            <a:ext cx="1402679" cy="1977"/>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110480" y="6183756"/>
            <a:ext cx="342900" cy="31207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93875" y="6186420"/>
            <a:ext cx="342900" cy="31207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990600" y="6129560"/>
            <a:ext cx="849848" cy="369332"/>
          </a:xfrm>
          <a:prstGeom prst="rect">
            <a:avLst/>
          </a:prstGeom>
          <a:noFill/>
        </p:spPr>
        <p:txBody>
          <a:bodyPr wrap="none" rtlCol="0">
            <a:spAutoFit/>
          </a:bodyPr>
          <a:lstStyle/>
          <a:p>
            <a:r>
              <a:rPr lang="en-US" dirty="0" smtClean="0"/>
              <a:t>Master</a:t>
            </a:r>
            <a:endParaRPr lang="en-US" dirty="0"/>
          </a:p>
        </p:txBody>
      </p:sp>
      <p:sp>
        <p:nvSpPr>
          <p:cNvPr id="175" name="Snip Diagonal Corner Rectangle 174"/>
          <p:cNvSpPr/>
          <p:nvPr/>
        </p:nvSpPr>
        <p:spPr>
          <a:xfrm>
            <a:off x="280805" y="3687365"/>
            <a:ext cx="1504642" cy="547142"/>
          </a:xfrm>
          <a:prstGeom prst="snip2DiagRect">
            <a:avLst/>
          </a:prstGeom>
          <a:solidFill>
            <a:schemeClr val="accent6">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LostScreen</a:t>
            </a:r>
            <a:endParaRPr lang="en-US" dirty="0">
              <a:solidFill>
                <a:schemeClr val="tx1"/>
              </a:solidFill>
            </a:endParaRPr>
          </a:p>
        </p:txBody>
      </p:sp>
      <p:cxnSp>
        <p:nvCxnSpPr>
          <p:cNvPr id="180" name="Straight Arrow Connector 179"/>
          <p:cNvCxnSpPr>
            <a:stCxn id="6" idx="2"/>
            <a:endCxn id="175" idx="0"/>
          </p:cNvCxnSpPr>
          <p:nvPr/>
        </p:nvCxnSpPr>
        <p:spPr>
          <a:xfrm flipH="1">
            <a:off x="1785447" y="2656233"/>
            <a:ext cx="633166" cy="1304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924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TotalTime>
  <Words>288</Words>
  <Application>Microsoft Macintosh PowerPoint</Application>
  <PresentationFormat>On-screen Show (4:3)</PresentationFormat>
  <Paragraphs>48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Office Theme</vt:lpstr>
      <vt:lpstr>ZooKill Soccer</vt:lpstr>
      <vt:lpstr>Game Design Document - 1</vt:lpstr>
      <vt:lpstr>Game Design Document - 2</vt:lpstr>
      <vt:lpstr>The Characters</vt:lpstr>
      <vt:lpstr>Game Design Document - 3</vt:lpstr>
      <vt:lpstr>Game User Flow Diagram</vt:lpstr>
      <vt:lpstr>Game Inheritance - Original</vt:lpstr>
      <vt:lpstr>Game Inheritance - Final</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Microsoft Office User</cp:lastModifiedBy>
  <cp:revision>34</cp:revision>
  <dcterms:created xsi:type="dcterms:W3CDTF">2016-05-04T18:52:11Z</dcterms:created>
  <dcterms:modified xsi:type="dcterms:W3CDTF">2016-11-29T17:50:14Z</dcterms:modified>
</cp:coreProperties>
</file>