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CD18D-0619-4C39-8CE2-B78FE7955F5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8CB33-1945-47D4-A6B8-C887E4CE976D}">
      <dgm:prSet phldrT="[Texte]"/>
      <dgm:spPr/>
      <dgm:t>
        <a:bodyPr/>
        <a:lstStyle/>
        <a:p>
          <a:r>
            <a:rPr lang="en-US" dirty="0"/>
            <a:t>Used languages</a:t>
          </a:r>
        </a:p>
      </dgm:t>
    </dgm:pt>
    <dgm:pt modelId="{DE7F46E0-2E8C-4148-955A-898C75079C16}" type="parTrans" cxnId="{4D40815E-E0B7-4AB7-9427-004EB6DD03F7}">
      <dgm:prSet/>
      <dgm:spPr/>
      <dgm:t>
        <a:bodyPr/>
        <a:lstStyle/>
        <a:p>
          <a:endParaRPr lang="en-US"/>
        </a:p>
      </dgm:t>
    </dgm:pt>
    <dgm:pt modelId="{126154CF-4BA7-4940-8BF1-48DB7743592F}" type="sibTrans" cxnId="{4D40815E-E0B7-4AB7-9427-004EB6DD03F7}">
      <dgm:prSet/>
      <dgm:spPr/>
      <dgm:t>
        <a:bodyPr/>
        <a:lstStyle/>
        <a:p>
          <a:endParaRPr lang="en-US"/>
        </a:p>
      </dgm:t>
    </dgm:pt>
    <dgm:pt modelId="{E2B9296A-C3DC-4DC3-BDD0-7587A97DEA56}">
      <dgm:prSet phldrT="[Texte]"/>
      <dgm:spPr/>
      <dgm:t>
        <a:bodyPr/>
        <a:lstStyle/>
        <a:p>
          <a:r>
            <a:rPr lang="en-US" dirty="0"/>
            <a:t>Java</a:t>
          </a:r>
        </a:p>
      </dgm:t>
    </dgm:pt>
    <dgm:pt modelId="{0307ECD0-93B9-4729-8360-E860C8A90339}" type="parTrans" cxnId="{BBF5D155-C98B-4951-8D80-62107E417193}">
      <dgm:prSet/>
      <dgm:spPr/>
      <dgm:t>
        <a:bodyPr/>
        <a:lstStyle/>
        <a:p>
          <a:endParaRPr lang="en-US"/>
        </a:p>
      </dgm:t>
    </dgm:pt>
    <dgm:pt modelId="{3DB347FC-4BBF-4934-930A-6EB172FB5103}" type="sibTrans" cxnId="{BBF5D155-C98B-4951-8D80-62107E417193}">
      <dgm:prSet/>
      <dgm:spPr/>
      <dgm:t>
        <a:bodyPr/>
        <a:lstStyle/>
        <a:p>
          <a:endParaRPr lang="en-US"/>
        </a:p>
      </dgm:t>
    </dgm:pt>
    <dgm:pt modelId="{1A0F0CCE-98E2-486C-88F7-D11544FA1D9F}">
      <dgm:prSet phldrT="[Texte]"/>
      <dgm:spPr/>
      <dgm:t>
        <a:bodyPr/>
        <a:lstStyle/>
        <a:p>
          <a:r>
            <a:rPr lang="en-US" dirty="0"/>
            <a:t>UML</a:t>
          </a:r>
        </a:p>
      </dgm:t>
    </dgm:pt>
    <dgm:pt modelId="{27DB54A6-8DA4-4871-95D2-AEBBD9097865}" type="parTrans" cxnId="{4152CB0D-A30C-4B04-8EC4-146E19D708A1}">
      <dgm:prSet/>
      <dgm:spPr/>
      <dgm:t>
        <a:bodyPr/>
        <a:lstStyle/>
        <a:p>
          <a:endParaRPr lang="en-US"/>
        </a:p>
      </dgm:t>
    </dgm:pt>
    <dgm:pt modelId="{6E7C2E70-FD34-4190-9E05-9A497DBD04C8}" type="sibTrans" cxnId="{4152CB0D-A30C-4B04-8EC4-146E19D708A1}">
      <dgm:prSet/>
      <dgm:spPr/>
      <dgm:t>
        <a:bodyPr/>
        <a:lstStyle/>
        <a:p>
          <a:endParaRPr lang="en-US"/>
        </a:p>
      </dgm:t>
    </dgm:pt>
    <dgm:pt modelId="{9C72AA40-15CA-4CD7-ACDA-3CF25E668AD6}">
      <dgm:prSet phldrT="[Texte]"/>
      <dgm:spPr/>
      <dgm:t>
        <a:bodyPr/>
        <a:lstStyle/>
        <a:p>
          <a:r>
            <a:rPr lang="en-US" dirty="0"/>
            <a:t>Used Logicians</a:t>
          </a:r>
        </a:p>
      </dgm:t>
    </dgm:pt>
    <dgm:pt modelId="{42D7DF62-15CC-4B21-ADC3-FAE4D11B59D5}" type="parTrans" cxnId="{37A67BE7-E46A-488B-A2F7-4FC9E18733DE}">
      <dgm:prSet/>
      <dgm:spPr/>
      <dgm:t>
        <a:bodyPr/>
        <a:lstStyle/>
        <a:p>
          <a:endParaRPr lang="en-US"/>
        </a:p>
      </dgm:t>
    </dgm:pt>
    <dgm:pt modelId="{6FD77B5C-06BB-41B3-AAAE-AECD7A72F99C}" type="sibTrans" cxnId="{37A67BE7-E46A-488B-A2F7-4FC9E18733DE}">
      <dgm:prSet/>
      <dgm:spPr/>
      <dgm:t>
        <a:bodyPr/>
        <a:lstStyle/>
        <a:p>
          <a:endParaRPr lang="en-US"/>
        </a:p>
      </dgm:t>
    </dgm:pt>
    <dgm:pt modelId="{9A69400C-C890-45D8-9712-86F18B122E1B}">
      <dgm:prSet phldrT="[Texte]"/>
      <dgm:spPr/>
      <dgm:t>
        <a:bodyPr/>
        <a:lstStyle/>
        <a:p>
          <a:r>
            <a:rPr lang="en-US" dirty="0"/>
            <a:t>NetBeans</a:t>
          </a:r>
        </a:p>
      </dgm:t>
    </dgm:pt>
    <dgm:pt modelId="{EACA4B40-702A-4899-B10C-DFF914B28BA1}" type="parTrans" cxnId="{2035B7EF-9CE3-4DE2-B61A-2940EB390101}">
      <dgm:prSet/>
      <dgm:spPr/>
      <dgm:t>
        <a:bodyPr/>
        <a:lstStyle/>
        <a:p>
          <a:endParaRPr lang="en-US"/>
        </a:p>
      </dgm:t>
    </dgm:pt>
    <dgm:pt modelId="{92F676BD-78DD-4D68-99A0-86BB08C7FE19}" type="sibTrans" cxnId="{2035B7EF-9CE3-4DE2-B61A-2940EB390101}">
      <dgm:prSet/>
      <dgm:spPr/>
      <dgm:t>
        <a:bodyPr/>
        <a:lstStyle/>
        <a:p>
          <a:endParaRPr lang="en-US"/>
        </a:p>
      </dgm:t>
    </dgm:pt>
    <dgm:pt modelId="{DAC76C52-E06F-45A8-BD70-29B21AB6B184}">
      <dgm:prSet phldrT="[Texte]"/>
      <dgm:spPr/>
      <dgm:t>
        <a:bodyPr/>
        <a:lstStyle/>
        <a:p>
          <a:r>
            <a:rPr lang="en-US" dirty="0"/>
            <a:t>MYSQL Server</a:t>
          </a:r>
        </a:p>
      </dgm:t>
    </dgm:pt>
    <dgm:pt modelId="{969F9F48-6D41-426F-8693-0C93F2979E72}" type="parTrans" cxnId="{83C35A29-D199-4051-90B4-076818D2A944}">
      <dgm:prSet/>
      <dgm:spPr/>
      <dgm:t>
        <a:bodyPr/>
        <a:lstStyle/>
        <a:p>
          <a:endParaRPr lang="en-US"/>
        </a:p>
      </dgm:t>
    </dgm:pt>
    <dgm:pt modelId="{37B1227E-2CA6-43DC-80F3-0E07CAA2AA34}" type="sibTrans" cxnId="{83C35A29-D199-4051-90B4-076818D2A944}">
      <dgm:prSet/>
      <dgm:spPr/>
      <dgm:t>
        <a:bodyPr/>
        <a:lstStyle/>
        <a:p>
          <a:endParaRPr lang="en-US"/>
        </a:p>
      </dgm:t>
    </dgm:pt>
    <dgm:pt modelId="{5F519597-9190-4B28-9EB3-BF62B12CB6F1}">
      <dgm:prSet phldrT="[Texte]"/>
      <dgm:spPr/>
      <dgm:t>
        <a:bodyPr/>
        <a:lstStyle/>
        <a:p>
          <a:r>
            <a:rPr lang="en-US" dirty="0"/>
            <a:t>MYSQL</a:t>
          </a:r>
        </a:p>
      </dgm:t>
    </dgm:pt>
    <dgm:pt modelId="{152E2D26-059C-4C11-9D52-7B88FE776A81}" type="parTrans" cxnId="{C0D1B5EA-E88C-4FA4-81E3-911C8618320D}">
      <dgm:prSet/>
      <dgm:spPr/>
      <dgm:t>
        <a:bodyPr/>
        <a:lstStyle/>
        <a:p>
          <a:endParaRPr lang="en-US"/>
        </a:p>
      </dgm:t>
    </dgm:pt>
    <dgm:pt modelId="{6FDFA46D-E8A9-4810-A4D7-7B8C46A841BC}" type="sibTrans" cxnId="{C0D1B5EA-E88C-4FA4-81E3-911C8618320D}">
      <dgm:prSet/>
      <dgm:spPr/>
      <dgm:t>
        <a:bodyPr/>
        <a:lstStyle/>
        <a:p>
          <a:endParaRPr lang="en-US"/>
        </a:p>
      </dgm:t>
    </dgm:pt>
    <dgm:pt modelId="{F0AFAC6B-C107-4371-96FE-3B3B8B8710D6}">
      <dgm:prSet phldrT="[Texte]"/>
      <dgm:spPr/>
      <dgm:t>
        <a:bodyPr/>
        <a:lstStyle/>
        <a:p>
          <a:r>
            <a:rPr lang="en-US" dirty="0"/>
            <a:t>StarUML</a:t>
          </a:r>
        </a:p>
      </dgm:t>
    </dgm:pt>
    <dgm:pt modelId="{7D6440BA-77EE-4FBC-AA81-92B3A437653C}" type="parTrans" cxnId="{09174A15-50BC-4B0E-9BC3-0DDF08DAD3F7}">
      <dgm:prSet/>
      <dgm:spPr/>
      <dgm:t>
        <a:bodyPr/>
        <a:lstStyle/>
        <a:p>
          <a:endParaRPr lang="en-US"/>
        </a:p>
      </dgm:t>
    </dgm:pt>
    <dgm:pt modelId="{27DF3627-896D-4928-AF30-F9A87039C433}" type="sibTrans" cxnId="{09174A15-50BC-4B0E-9BC3-0DDF08DAD3F7}">
      <dgm:prSet/>
      <dgm:spPr/>
      <dgm:t>
        <a:bodyPr/>
        <a:lstStyle/>
        <a:p>
          <a:endParaRPr lang="en-US"/>
        </a:p>
      </dgm:t>
    </dgm:pt>
    <dgm:pt modelId="{ACF56331-E3F9-487C-BD88-0987AC090B26}" type="pres">
      <dgm:prSet presAssocID="{570CD18D-0619-4C39-8CE2-B78FE7955F50}" presName="linearFlow" presStyleCnt="0">
        <dgm:presLayoutVars>
          <dgm:dir/>
          <dgm:animLvl val="lvl"/>
          <dgm:resizeHandles val="exact"/>
        </dgm:presLayoutVars>
      </dgm:prSet>
      <dgm:spPr/>
    </dgm:pt>
    <dgm:pt modelId="{DDF83999-E377-4014-ACB9-9A81DD1BD48F}" type="pres">
      <dgm:prSet presAssocID="{6C68CB33-1945-47D4-A6B8-C887E4CE976D}" presName="composite" presStyleCnt="0"/>
      <dgm:spPr/>
    </dgm:pt>
    <dgm:pt modelId="{AAE86689-8796-4A20-9E94-A889C511526E}" type="pres">
      <dgm:prSet presAssocID="{6C68CB33-1945-47D4-A6B8-C887E4CE976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8A3122F-84B4-47F1-9932-CF59E17AB602}" type="pres">
      <dgm:prSet presAssocID="{6C68CB33-1945-47D4-A6B8-C887E4CE976D}" presName="descendantText" presStyleLbl="alignAcc1" presStyleIdx="0" presStyleCnt="2">
        <dgm:presLayoutVars>
          <dgm:bulletEnabled val="1"/>
        </dgm:presLayoutVars>
      </dgm:prSet>
      <dgm:spPr/>
    </dgm:pt>
    <dgm:pt modelId="{4EB3A651-152A-400B-8AD8-78F588E558DC}" type="pres">
      <dgm:prSet presAssocID="{126154CF-4BA7-4940-8BF1-48DB7743592F}" presName="sp" presStyleCnt="0"/>
      <dgm:spPr/>
    </dgm:pt>
    <dgm:pt modelId="{97491742-0D11-4AD5-9FB2-EB33333B38DD}" type="pres">
      <dgm:prSet presAssocID="{9C72AA40-15CA-4CD7-ACDA-3CF25E668AD6}" presName="composite" presStyleCnt="0"/>
      <dgm:spPr/>
    </dgm:pt>
    <dgm:pt modelId="{108E68E3-1EA5-4802-86DB-FAD7215C2F87}" type="pres">
      <dgm:prSet presAssocID="{9C72AA40-15CA-4CD7-ACDA-3CF25E668AD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00FC04-6F89-47A1-8AE0-1A7F948FA3D3}" type="pres">
      <dgm:prSet presAssocID="{9C72AA40-15CA-4CD7-ACDA-3CF25E668AD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D649908-3F34-4208-99C7-0E35D1F8F445}" type="presOf" srcId="{9C72AA40-15CA-4CD7-ACDA-3CF25E668AD6}" destId="{108E68E3-1EA5-4802-86DB-FAD7215C2F87}" srcOrd="0" destOrd="0" presId="urn:microsoft.com/office/officeart/2005/8/layout/chevron2"/>
    <dgm:cxn modelId="{29EC4C0A-BFDF-4224-9636-0BFFA04D50A0}" type="presOf" srcId="{570CD18D-0619-4C39-8CE2-B78FE7955F50}" destId="{ACF56331-E3F9-487C-BD88-0987AC090B26}" srcOrd="0" destOrd="0" presId="urn:microsoft.com/office/officeart/2005/8/layout/chevron2"/>
    <dgm:cxn modelId="{4152CB0D-A30C-4B04-8EC4-146E19D708A1}" srcId="{6C68CB33-1945-47D4-A6B8-C887E4CE976D}" destId="{1A0F0CCE-98E2-486C-88F7-D11544FA1D9F}" srcOrd="1" destOrd="0" parTransId="{27DB54A6-8DA4-4871-95D2-AEBBD9097865}" sibTransId="{6E7C2E70-FD34-4190-9E05-9A497DBD04C8}"/>
    <dgm:cxn modelId="{09174A15-50BC-4B0E-9BC3-0DDF08DAD3F7}" srcId="{9C72AA40-15CA-4CD7-ACDA-3CF25E668AD6}" destId="{F0AFAC6B-C107-4371-96FE-3B3B8B8710D6}" srcOrd="2" destOrd="0" parTransId="{7D6440BA-77EE-4FBC-AA81-92B3A437653C}" sibTransId="{27DF3627-896D-4928-AF30-F9A87039C433}"/>
    <dgm:cxn modelId="{5B24801E-6F44-4630-8A79-45D6497FA0B0}" type="presOf" srcId="{F0AFAC6B-C107-4371-96FE-3B3B8B8710D6}" destId="{C900FC04-6F89-47A1-8AE0-1A7F948FA3D3}" srcOrd="0" destOrd="2" presId="urn:microsoft.com/office/officeart/2005/8/layout/chevron2"/>
    <dgm:cxn modelId="{83C35A29-D199-4051-90B4-076818D2A944}" srcId="{9C72AA40-15CA-4CD7-ACDA-3CF25E668AD6}" destId="{DAC76C52-E06F-45A8-BD70-29B21AB6B184}" srcOrd="1" destOrd="0" parTransId="{969F9F48-6D41-426F-8693-0C93F2979E72}" sibTransId="{37B1227E-2CA6-43DC-80F3-0E07CAA2AA34}"/>
    <dgm:cxn modelId="{A2D08434-FBF6-418A-B6AC-63D4900CD3CB}" type="presOf" srcId="{E2B9296A-C3DC-4DC3-BDD0-7587A97DEA56}" destId="{B8A3122F-84B4-47F1-9932-CF59E17AB602}" srcOrd="0" destOrd="0" presId="urn:microsoft.com/office/officeart/2005/8/layout/chevron2"/>
    <dgm:cxn modelId="{196C393A-F671-4C0E-9CBF-0671052582DF}" type="presOf" srcId="{9A69400C-C890-45D8-9712-86F18B122E1B}" destId="{C900FC04-6F89-47A1-8AE0-1A7F948FA3D3}" srcOrd="0" destOrd="0" presId="urn:microsoft.com/office/officeart/2005/8/layout/chevron2"/>
    <dgm:cxn modelId="{4D40815E-E0B7-4AB7-9427-004EB6DD03F7}" srcId="{570CD18D-0619-4C39-8CE2-B78FE7955F50}" destId="{6C68CB33-1945-47D4-A6B8-C887E4CE976D}" srcOrd="0" destOrd="0" parTransId="{DE7F46E0-2E8C-4148-955A-898C75079C16}" sibTransId="{126154CF-4BA7-4940-8BF1-48DB7743592F}"/>
    <dgm:cxn modelId="{BBF5D155-C98B-4951-8D80-62107E417193}" srcId="{6C68CB33-1945-47D4-A6B8-C887E4CE976D}" destId="{E2B9296A-C3DC-4DC3-BDD0-7587A97DEA56}" srcOrd="0" destOrd="0" parTransId="{0307ECD0-93B9-4729-8360-E860C8A90339}" sibTransId="{3DB347FC-4BBF-4934-930A-6EB172FB5103}"/>
    <dgm:cxn modelId="{E582BFB5-1BD9-4734-860A-C9073C39533D}" type="presOf" srcId="{5F519597-9190-4B28-9EB3-BF62B12CB6F1}" destId="{B8A3122F-84B4-47F1-9932-CF59E17AB602}" srcOrd="0" destOrd="2" presId="urn:microsoft.com/office/officeart/2005/8/layout/chevron2"/>
    <dgm:cxn modelId="{DFAC4EB7-D59A-4A59-8518-155091DD7A06}" type="presOf" srcId="{1A0F0CCE-98E2-486C-88F7-D11544FA1D9F}" destId="{B8A3122F-84B4-47F1-9932-CF59E17AB602}" srcOrd="0" destOrd="1" presId="urn:microsoft.com/office/officeart/2005/8/layout/chevron2"/>
    <dgm:cxn modelId="{4005E1E0-C456-42A8-9668-2B4142295A3E}" type="presOf" srcId="{DAC76C52-E06F-45A8-BD70-29B21AB6B184}" destId="{C900FC04-6F89-47A1-8AE0-1A7F948FA3D3}" srcOrd="0" destOrd="1" presId="urn:microsoft.com/office/officeart/2005/8/layout/chevron2"/>
    <dgm:cxn modelId="{37A67BE7-E46A-488B-A2F7-4FC9E18733DE}" srcId="{570CD18D-0619-4C39-8CE2-B78FE7955F50}" destId="{9C72AA40-15CA-4CD7-ACDA-3CF25E668AD6}" srcOrd="1" destOrd="0" parTransId="{42D7DF62-15CC-4B21-ADC3-FAE4D11B59D5}" sibTransId="{6FD77B5C-06BB-41B3-AAAE-AECD7A72F99C}"/>
    <dgm:cxn modelId="{C0D1B5EA-E88C-4FA4-81E3-911C8618320D}" srcId="{6C68CB33-1945-47D4-A6B8-C887E4CE976D}" destId="{5F519597-9190-4B28-9EB3-BF62B12CB6F1}" srcOrd="2" destOrd="0" parTransId="{152E2D26-059C-4C11-9D52-7B88FE776A81}" sibTransId="{6FDFA46D-E8A9-4810-A4D7-7B8C46A841BC}"/>
    <dgm:cxn modelId="{2035B7EF-9CE3-4DE2-B61A-2940EB390101}" srcId="{9C72AA40-15CA-4CD7-ACDA-3CF25E668AD6}" destId="{9A69400C-C890-45D8-9712-86F18B122E1B}" srcOrd="0" destOrd="0" parTransId="{EACA4B40-702A-4899-B10C-DFF914B28BA1}" sibTransId="{92F676BD-78DD-4D68-99A0-86BB08C7FE19}"/>
    <dgm:cxn modelId="{DD4EF8F7-F221-485E-8D35-A2EC70F62807}" type="presOf" srcId="{6C68CB33-1945-47D4-A6B8-C887E4CE976D}" destId="{AAE86689-8796-4A20-9E94-A889C511526E}" srcOrd="0" destOrd="0" presId="urn:microsoft.com/office/officeart/2005/8/layout/chevron2"/>
    <dgm:cxn modelId="{3152A683-2FE0-4D7B-B553-5E331591A566}" type="presParOf" srcId="{ACF56331-E3F9-487C-BD88-0987AC090B26}" destId="{DDF83999-E377-4014-ACB9-9A81DD1BD48F}" srcOrd="0" destOrd="0" presId="urn:microsoft.com/office/officeart/2005/8/layout/chevron2"/>
    <dgm:cxn modelId="{C637AD3D-ED98-446E-BCAA-B9674235DF6D}" type="presParOf" srcId="{DDF83999-E377-4014-ACB9-9A81DD1BD48F}" destId="{AAE86689-8796-4A20-9E94-A889C511526E}" srcOrd="0" destOrd="0" presId="urn:microsoft.com/office/officeart/2005/8/layout/chevron2"/>
    <dgm:cxn modelId="{EAB850EC-568D-4952-8193-C7C3AA324FEF}" type="presParOf" srcId="{DDF83999-E377-4014-ACB9-9A81DD1BD48F}" destId="{B8A3122F-84B4-47F1-9932-CF59E17AB602}" srcOrd="1" destOrd="0" presId="urn:microsoft.com/office/officeart/2005/8/layout/chevron2"/>
    <dgm:cxn modelId="{E4079C0D-7294-49A9-8CFE-10FAF82C0995}" type="presParOf" srcId="{ACF56331-E3F9-487C-BD88-0987AC090B26}" destId="{4EB3A651-152A-400B-8AD8-78F588E558DC}" srcOrd="1" destOrd="0" presId="urn:microsoft.com/office/officeart/2005/8/layout/chevron2"/>
    <dgm:cxn modelId="{8529555D-0024-4CBF-A198-107BACCF633F}" type="presParOf" srcId="{ACF56331-E3F9-487C-BD88-0987AC090B26}" destId="{97491742-0D11-4AD5-9FB2-EB33333B38DD}" srcOrd="2" destOrd="0" presId="urn:microsoft.com/office/officeart/2005/8/layout/chevron2"/>
    <dgm:cxn modelId="{C26E8FB1-23BA-46B4-AEC3-7DFA4A1FA7F7}" type="presParOf" srcId="{97491742-0D11-4AD5-9FB2-EB33333B38DD}" destId="{108E68E3-1EA5-4802-86DB-FAD7215C2F87}" srcOrd="0" destOrd="0" presId="urn:microsoft.com/office/officeart/2005/8/layout/chevron2"/>
    <dgm:cxn modelId="{9B6C0377-0D64-4928-B4BD-66CA8D1C8EF0}" type="presParOf" srcId="{97491742-0D11-4AD5-9FB2-EB33333B38DD}" destId="{C900FC04-6F89-47A1-8AE0-1A7F948FA3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86689-8796-4A20-9E94-A889C511526E}">
      <dsp:nvSpPr>
        <dsp:cNvPr id="0" name=""/>
        <dsp:cNvSpPr/>
      </dsp:nvSpPr>
      <dsp:spPr>
        <a:xfrm rot="5400000">
          <a:off x="-358676" y="360309"/>
          <a:ext cx="2391177" cy="1673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languages</a:t>
          </a:r>
        </a:p>
      </dsp:txBody>
      <dsp:txXfrm rot="-5400000">
        <a:off x="1" y="838544"/>
        <a:ext cx="1673824" cy="717353"/>
      </dsp:txXfrm>
    </dsp:sp>
    <dsp:sp modelId="{B8A3122F-84B4-47F1-9932-CF59E17AB602}">
      <dsp:nvSpPr>
        <dsp:cNvPr id="0" name=""/>
        <dsp:cNvSpPr/>
      </dsp:nvSpPr>
      <dsp:spPr>
        <a:xfrm rot="5400000">
          <a:off x="5149304" y="-3473847"/>
          <a:ext cx="1554265" cy="8505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Java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UML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MYSQL</a:t>
          </a:r>
        </a:p>
      </dsp:txBody>
      <dsp:txXfrm rot="-5400000">
        <a:off x="1673825" y="77505"/>
        <a:ext cx="8429352" cy="1402519"/>
      </dsp:txXfrm>
    </dsp:sp>
    <dsp:sp modelId="{108E68E3-1EA5-4802-86DB-FAD7215C2F87}">
      <dsp:nvSpPr>
        <dsp:cNvPr id="0" name=""/>
        <dsp:cNvSpPr/>
      </dsp:nvSpPr>
      <dsp:spPr>
        <a:xfrm rot="5400000">
          <a:off x="-358676" y="2466906"/>
          <a:ext cx="2391177" cy="1673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Logicians</a:t>
          </a:r>
        </a:p>
      </dsp:txBody>
      <dsp:txXfrm rot="-5400000">
        <a:off x="1" y="2945141"/>
        <a:ext cx="1673824" cy="717353"/>
      </dsp:txXfrm>
    </dsp:sp>
    <dsp:sp modelId="{C900FC04-6F89-47A1-8AE0-1A7F948FA3D3}">
      <dsp:nvSpPr>
        <dsp:cNvPr id="0" name=""/>
        <dsp:cNvSpPr/>
      </dsp:nvSpPr>
      <dsp:spPr>
        <a:xfrm rot="5400000">
          <a:off x="5149304" y="-1367250"/>
          <a:ext cx="1554265" cy="8505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NetBeans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MYSQL Server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StarUML</a:t>
          </a:r>
        </a:p>
      </dsp:txBody>
      <dsp:txXfrm rot="-5400000">
        <a:off x="1673825" y="2184102"/>
        <a:ext cx="8429352" cy="1402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7C42E-2FB6-49E5-802D-664A99FF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908" y="1275442"/>
            <a:ext cx="8786191" cy="1510748"/>
          </a:xfrm>
        </p:spPr>
        <p:txBody>
          <a:bodyPr/>
          <a:lstStyle/>
          <a:p>
            <a:r>
              <a:rPr lang="fr-FR" sz="3600" dirty="0"/>
              <a:t>Class management System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616049-A08E-4CD8-ACAB-A0B0B32C9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3057860"/>
            <a:ext cx="8263383" cy="2090610"/>
          </a:xfrm>
        </p:spPr>
        <p:txBody>
          <a:bodyPr>
            <a:normAutofit/>
          </a:bodyPr>
          <a:lstStyle/>
          <a:p>
            <a:r>
              <a:rPr lang="en-ZA" dirty="0"/>
              <a:t>Realized</a:t>
            </a:r>
            <a:r>
              <a:rPr lang="fr-FR" dirty="0"/>
              <a:t> by :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-Jaziri Taha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-Mannai azza </a:t>
            </a:r>
          </a:p>
          <a:p>
            <a:r>
              <a:rPr lang="fr-FR" dirty="0"/>
              <a:t>LA2 Informatique TP2</a:t>
            </a:r>
          </a:p>
          <a:p>
            <a:r>
              <a:rPr lang="fr-FR" dirty="0"/>
              <a:t>Java2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CE938-E06C-4724-8068-1801563E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General Presentation of the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44E9B-0E84-4970-B742-D23D868D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Seen that we are Always having trouble with accessing Our grades and </a:t>
            </a:r>
            <a:r>
              <a:rPr lang="en-ZA" sz="2400" dirty="0"/>
              <a:t>results</a:t>
            </a:r>
            <a:r>
              <a:rPr lang="fr-FR" sz="2400" dirty="0"/>
              <a:t> we chose to work on the first step of an application that Is still as its primitive </a:t>
            </a:r>
            <a:r>
              <a:rPr lang="en-US" sz="2400" dirty="0"/>
              <a:t>form</a:t>
            </a:r>
            <a:r>
              <a:rPr lang="fr-FR" sz="2400" dirty="0"/>
              <a:t> to help solve that problem.</a:t>
            </a:r>
          </a:p>
          <a:p>
            <a:r>
              <a:rPr lang="fr-FR" sz="2400" dirty="0"/>
              <a:t>The main objective of This Project is to put in place a new system of class management in which entry, sharing and deliberation are very easy to access, our application mainly </a:t>
            </a:r>
            <a:r>
              <a:rPr lang="fr-FR" sz="2400" noProof="1"/>
              <a:t>consists</a:t>
            </a:r>
            <a:r>
              <a:rPr lang="fr-FR" sz="2400" dirty="0"/>
              <a:t> on establishing a completed work of schooling: saving lists of students as well as their overall averages. 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81940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1BEBB-57BB-40F3-9488-02320028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240467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Use case DiagraM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7E1347-3D15-4579-84FD-FC8732214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175" y="835025"/>
            <a:ext cx="7158600" cy="5857875"/>
          </a:xfrm>
        </p:spPr>
      </p:pic>
    </p:spTree>
    <p:extLst>
      <p:ext uri="{BB962C8B-B14F-4D97-AF65-F5344CB8AC3E}">
        <p14:creationId xmlns:p14="http://schemas.microsoft.com/office/powerpoint/2010/main" val="10751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A2EED-E019-4481-B67E-A4D5AD1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Class Diagram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C4071F-FADD-4FAE-8C98-F89B0EBD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76" y="977900"/>
            <a:ext cx="8331397" cy="5715000"/>
          </a:xfrm>
        </p:spPr>
      </p:pic>
    </p:spTree>
    <p:extLst>
      <p:ext uri="{BB962C8B-B14F-4D97-AF65-F5344CB8AC3E}">
        <p14:creationId xmlns:p14="http://schemas.microsoft.com/office/powerpoint/2010/main" val="131609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1D47-F98E-49DC-AD9C-AEEADDCF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 ?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0146F72-B168-4BDD-A9BD-8584FDA68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25219"/>
              </p:ext>
            </p:extLst>
          </p:nvPr>
        </p:nvGraphicFramePr>
        <p:xfrm>
          <a:off x="1250950" y="1974575"/>
          <a:ext cx="10179050" cy="450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27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B2DE-1CED-4ACE-B2C6-8E065F76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17" y="2781029"/>
            <a:ext cx="10178322" cy="1492132"/>
          </a:xfrm>
        </p:spPr>
        <p:txBody>
          <a:bodyPr/>
          <a:lstStyle/>
          <a:p>
            <a:r>
              <a:rPr lang="en-US" dirty="0"/>
              <a:t>Thank you for your attention !! </a:t>
            </a:r>
          </a:p>
        </p:txBody>
      </p:sp>
    </p:spTree>
    <p:extLst>
      <p:ext uri="{BB962C8B-B14F-4D97-AF65-F5344CB8AC3E}">
        <p14:creationId xmlns:p14="http://schemas.microsoft.com/office/powerpoint/2010/main" val="10475978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138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Class management System</vt:lpstr>
      <vt:lpstr>General Presentation of the project</vt:lpstr>
      <vt:lpstr>Use case DiagraM</vt:lpstr>
      <vt:lpstr>Class Diagram</vt:lpstr>
      <vt:lpstr>What we used ?</vt:lpstr>
      <vt:lpstr>Thank you for your attention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LA2 Informatique Java2 Project</dc:title>
  <dc:creator>HP</dc:creator>
  <cp:lastModifiedBy>HP</cp:lastModifiedBy>
  <cp:revision>6</cp:revision>
  <dcterms:created xsi:type="dcterms:W3CDTF">2019-05-13T08:14:57Z</dcterms:created>
  <dcterms:modified xsi:type="dcterms:W3CDTF">2019-05-13T09:36:54Z</dcterms:modified>
</cp:coreProperties>
</file>