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6" r:id="rId11"/>
    <p:sldId id="264" r:id="rId12"/>
    <p:sldId id="271" r:id="rId13"/>
    <p:sldId id="272" r:id="rId14"/>
    <p:sldId id="275" r:id="rId15"/>
    <p:sldId id="273" r:id="rId16"/>
    <p:sldId id="265" r:id="rId17"/>
    <p:sldId id="266" r:id="rId18"/>
    <p:sldId id="267" r:id="rId19"/>
    <p:sldId id="268" r:id="rId20"/>
    <p:sldId id="270" r:id="rId21"/>
    <p:sldId id="274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17/06/2025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0EEB5-5A79-CA09-EB7A-B0001572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49BF301-0685-534B-4D54-4C7690B32167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DBSCAN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AFE917D-E9AD-6A92-8BCC-089F18B71F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AA0C4B60-0D87-B6DD-0817-FEC1EC418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AE89849-41DC-6E77-4D7C-CF286A0E9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Introducción </a:t>
            </a:r>
          </a:p>
          <a:p>
            <a:pPr algn="ctr"/>
            <a:r>
              <a:rPr lang="es-MX" sz="6600" b="1" dirty="0" err="1"/>
              <a:t>BigData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89C60995-6B9C-BCF9-72E9-D808A815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Código QR&#10;&#10;Descripción generada automáticamente">
            <a:extLst>
              <a:ext uri="{FF2B5EF4-FFF2-40B4-BE49-F238E27FC236}">
                <a16:creationId xmlns:a16="http://schemas.microsoft.com/office/drawing/2014/main" id="{9CD20F0E-A2F2-E2FC-5C2D-CB1A9696A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5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B4AF7-C1F8-25BE-6A48-48B1CB96B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FABB69-D7D3-D23F-0CB9-1C2CB6B2DF82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Variables Aleatorias P1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222633AE-DCDC-82AA-35A7-03AA5D4A61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77D25E-092E-A24E-26A2-8B37C975E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869390"/>
            <a:ext cx="2002536" cy="2002536"/>
          </a:xfrm>
          <a:prstGeom prst="rect">
            <a:avLst/>
          </a:prstGeom>
        </p:spPr>
      </p:pic>
      <p:pic>
        <p:nvPicPr>
          <p:cNvPr id="9" name="Imagen 8" descr="Forma&#10;&#10;El contenido generado por IA puede ser incorrecto.">
            <a:extLst>
              <a:ext uri="{FF2B5EF4-FFF2-40B4-BE49-F238E27FC236}">
                <a16:creationId xmlns:a16="http://schemas.microsoft.com/office/drawing/2014/main" id="{4F9DB5B7-A8C0-1E74-F71B-2B7DD59A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3602736"/>
            <a:ext cx="2002536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2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342C4-0EDA-C4FA-4D7B-EA26822D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619800-4F2F-49E4-F6F2-5E3926335475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Variables Aleatorias P2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8994DC6F-39F5-25CB-6ECA-75FF5344F1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969894-E7D9-4727-A3AD-AF483782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869390"/>
            <a:ext cx="2002536" cy="2002536"/>
          </a:xfrm>
          <a:prstGeom prst="rect">
            <a:avLst/>
          </a:prstGeom>
        </p:spPr>
      </p:pic>
      <p:pic>
        <p:nvPicPr>
          <p:cNvPr id="9" name="Imagen 8" descr="Forma&#10;&#10;El contenido generado por IA puede ser incorrecto.">
            <a:extLst>
              <a:ext uri="{FF2B5EF4-FFF2-40B4-BE49-F238E27FC236}">
                <a16:creationId xmlns:a16="http://schemas.microsoft.com/office/drawing/2014/main" id="{B82998E9-807A-9D41-7096-34372E95D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3602736"/>
            <a:ext cx="2002536" cy="20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5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8334A-D4AE-F8DF-3727-E6FE7570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F2E8D7-D0A5-B5E3-192B-122BDF2F5E2C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Estadística y Distribuciones muestrales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4C737546-7648-D408-B5B8-5BE89736F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6B8AF2-3DEB-F8B9-EAFD-766990F3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869390"/>
            <a:ext cx="2002536" cy="2002536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4F71726-6A88-C964-F18B-48DF522D1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6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F89B8-61F4-B8F5-B248-9735DE35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427EA51-C2E1-7242-BF20-00F3897F2222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Teorema del Límite Central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85958C1A-78FD-3348-C212-3009FEECB9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5B83DE-6FA4-6811-4360-B3BEBD1C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271" y="1045027"/>
            <a:ext cx="2144921" cy="214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34D063F1-278E-8948-C84D-48F4CDA95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19" y="35814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2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BigData</a:t>
            </a:r>
            <a:r>
              <a:rPr lang="es-MX" sz="6600" b="1" dirty="0"/>
              <a:t> y Medium </a:t>
            </a:r>
          </a:p>
          <a:p>
            <a:pPr algn="ctr"/>
            <a:r>
              <a:rPr lang="es-MX" sz="6600" b="1" dirty="0"/>
              <a:t>Data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23D815A9-23AC-CB2E-25F5-996EEF1D0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0F01F0-BFF9-AE61-4CE7-771AFDB76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4"/>
          <a:stretch/>
        </p:blipFill>
        <p:spPr bwMode="auto">
          <a:xfrm>
            <a:off x="8280000" y="1080000"/>
            <a:ext cx="2000000" cy="199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18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Multiprocessing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/>
              <a:t>Y algo más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494E434B-8E54-6EC6-350A-4FCF9FF33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objeto, computadora, medidor&#10;&#10;Descripción generada automáticamente">
            <a:extLst>
              <a:ext uri="{FF2B5EF4-FFF2-40B4-BE49-F238E27FC236}">
                <a16:creationId xmlns:a16="http://schemas.microsoft.com/office/drawing/2014/main" id="{01FE5318-E279-3524-4223-1557B2072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95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Computación </a:t>
            </a:r>
          </a:p>
          <a:p>
            <a:pPr algn="ctr"/>
            <a:r>
              <a:rPr lang="es-MX" sz="6600" b="1" dirty="0"/>
              <a:t>distribuida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F9940676-5121-6094-9BB4-DF1E35C5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A4A5BF30-B6EA-5C6C-F473-5C3F5945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 err="1"/>
              <a:t>Spark</a:t>
            </a:r>
            <a:r>
              <a:rPr lang="es-MX" sz="6600" b="1" dirty="0"/>
              <a:t> </a:t>
            </a:r>
          </a:p>
          <a:p>
            <a:pPr algn="ctr"/>
            <a:r>
              <a:rPr lang="es-MX" sz="6600" b="1" dirty="0" err="1"/>
              <a:t>intro</a:t>
            </a:r>
            <a:r>
              <a:rPr lang="es-MX" sz="6600" b="1" dirty="0"/>
              <a:t> ML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0472B24D-10E3-9B61-5EA7-18E1B8F8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830" y="938005"/>
            <a:ext cx="2971800" cy="1543050"/>
          </a:xfrm>
          <a:prstGeom prst="rect">
            <a:avLst/>
          </a:prstGeom>
        </p:spPr>
      </p:pic>
      <p:pic>
        <p:nvPicPr>
          <p:cNvPr id="8" name="Imagen 7" descr="Un dibujo con letras&#10;&#10;Descripción generada automáticamente con confianza baja">
            <a:extLst>
              <a:ext uri="{FF2B5EF4-FFF2-40B4-BE49-F238E27FC236}">
                <a16:creationId xmlns:a16="http://schemas.microsoft.com/office/drawing/2014/main" id="{D828D7AA-CE1A-853E-00F0-A5FCD6125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855" y="3653046"/>
            <a:ext cx="31527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24016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D98ED-76F9-EA07-3F52-591E3786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D67B78-BBDB-FC19-F053-C07F5C2907C3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Taller </a:t>
            </a:r>
          </a:p>
          <a:p>
            <a:pPr algn="ctr"/>
            <a:r>
              <a:rPr lang="es-MX" sz="6600" b="1" dirty="0"/>
              <a:t>1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839DA95A-34BF-2200-62FA-F3C3E3976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3FDACD91-4A2A-7789-2EFD-3A3832A1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1078992"/>
            <a:ext cx="2157984" cy="2157984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917757F6-E249-9368-D414-76C23C7D1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3602736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4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C9B4-0E1A-63B9-5E48-455952633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3ADF75D-E2E9-35A4-2A56-665DF6AE0227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Taller </a:t>
            </a:r>
          </a:p>
          <a:p>
            <a:pPr algn="ctr"/>
            <a:r>
              <a:rPr lang="es-MX" sz="6600" b="1" dirty="0"/>
              <a:t>2</a:t>
            </a:r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FEF3D45E-6BE7-2E50-5B44-D4835D0C6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79515834-0A66-080E-58AE-2A7F35AFC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1078992"/>
            <a:ext cx="2157984" cy="2157984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16AEE8C8-A883-B08A-330F-265059A5C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4" y="3602736"/>
            <a:ext cx="2157984" cy="21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8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 dirty="0"/>
              <a:t>Aprendizaje no Supervisado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584BB198-0B28-0510-93F2-28AD6D3F3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37C7E752-507C-F949-58E1-8DFF308C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05F7496-82EF-9647-4F61-A1066CA7E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1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AEB8-B26C-EDEA-7098-87D022A0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2BBD1E-7748-B51E-82E2-31615B72B87F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6600" b="1"/>
              <a:t>Ejercicios III</a:t>
            </a:r>
            <a:endParaRPr lang="es-ES" sz="6600" b="1" dirty="0"/>
          </a:p>
        </p:txBody>
      </p:sp>
      <p:sp>
        <p:nvSpPr>
          <p:cNvPr id="2" name="AutoShape 2" descr="icon_kmeans">
            <a:extLst>
              <a:ext uri="{FF2B5EF4-FFF2-40B4-BE49-F238E27FC236}">
                <a16:creationId xmlns:a16="http://schemas.microsoft.com/office/drawing/2014/main" id="{72F00AFB-830F-FB68-DCA2-F2A1AB16E7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1131684D-FAA2-9E0F-2F6E-B3653918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4E8803FC-EE61-02D6-4791-EE60E5222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0000" y="3600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76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20979</TotalTime>
  <Words>61</Words>
  <Application>Microsoft Office PowerPoint</Application>
  <PresentationFormat>Panorámica</PresentationFormat>
  <Paragraphs>40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27</cp:revision>
  <dcterms:created xsi:type="dcterms:W3CDTF">2023-08-25T23:08:38Z</dcterms:created>
  <dcterms:modified xsi:type="dcterms:W3CDTF">2025-06-17T23:14:51Z</dcterms:modified>
</cp:coreProperties>
</file>