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13716000" cx="2438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320">
          <p15:clr>
            <a:srgbClr val="A4A3A4"/>
          </p15:clr>
        </p15:guide>
        <p15:guide id="2" pos="7680">
          <p15:clr>
            <a:srgbClr val="A4A3A4"/>
          </p15:clr>
        </p15:guide>
      </p15:sldGuideLst>
    </p:ext>
    <p:ext uri="GoogleSlidesCustomDataVersion2">
      <go:slidesCustomData xmlns:go="http://customooxmlschemas.google.com/" r:id="rId40" roundtripDataSignature="AMtx7mgJhGKcDY9EE3utDOqFC6N9M1QU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320" orient="horz"/>
        <p:guide pos="76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7" name="Shape 1187"/>
        <p:cNvGrpSpPr/>
        <p:nvPr/>
      </p:nvGrpSpPr>
      <p:grpSpPr>
        <a:xfrm>
          <a:off x="0" y="0"/>
          <a:ext cx="0" cy="0"/>
          <a:chOff x="0" y="0"/>
          <a:chExt cx="0" cy="0"/>
        </a:xfrm>
      </p:grpSpPr>
      <p:sp>
        <p:nvSpPr>
          <p:cNvPr id="1188" name="Google Shape;118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89" name="Google Shape;1189;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1" name="Shape 1441"/>
        <p:cNvGrpSpPr/>
        <p:nvPr/>
      </p:nvGrpSpPr>
      <p:grpSpPr>
        <a:xfrm>
          <a:off x="0" y="0"/>
          <a:ext cx="0" cy="0"/>
          <a:chOff x="0" y="0"/>
          <a:chExt cx="0" cy="0"/>
        </a:xfrm>
      </p:grpSpPr>
      <p:sp>
        <p:nvSpPr>
          <p:cNvPr id="1442" name="Google Shape;144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3" name="Google Shape;1443;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9" name="Shape 1709"/>
        <p:cNvGrpSpPr/>
        <p:nvPr/>
      </p:nvGrpSpPr>
      <p:grpSpPr>
        <a:xfrm>
          <a:off x="0" y="0"/>
          <a:ext cx="0" cy="0"/>
          <a:chOff x="0" y="0"/>
          <a:chExt cx="0" cy="0"/>
        </a:xfrm>
      </p:grpSpPr>
      <p:sp>
        <p:nvSpPr>
          <p:cNvPr id="1710" name="Google Shape;171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1" name="Google Shape;1711;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SzPts val="2200"/>
              <a:buFont typeface="Helvetica Neue"/>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8" name="Shape 1718"/>
        <p:cNvGrpSpPr/>
        <p:nvPr/>
      </p:nvGrpSpPr>
      <p:grpSpPr>
        <a:xfrm>
          <a:off x="0" y="0"/>
          <a:ext cx="0" cy="0"/>
          <a:chOff x="0" y="0"/>
          <a:chExt cx="0" cy="0"/>
        </a:xfrm>
      </p:grpSpPr>
      <p:sp>
        <p:nvSpPr>
          <p:cNvPr id="1719" name="Google Shape;171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20" name="Google Shape;1720;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4" name="Shape 1974"/>
        <p:cNvGrpSpPr/>
        <p:nvPr/>
      </p:nvGrpSpPr>
      <p:grpSpPr>
        <a:xfrm>
          <a:off x="0" y="0"/>
          <a:ext cx="0" cy="0"/>
          <a:chOff x="0" y="0"/>
          <a:chExt cx="0" cy="0"/>
        </a:xfrm>
      </p:grpSpPr>
      <p:sp>
        <p:nvSpPr>
          <p:cNvPr id="1975" name="Google Shape;197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76" name="Google Shape;1976;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1" name="Shape 1981"/>
        <p:cNvGrpSpPr/>
        <p:nvPr/>
      </p:nvGrpSpPr>
      <p:grpSpPr>
        <a:xfrm>
          <a:off x="0" y="0"/>
          <a:ext cx="0" cy="0"/>
          <a:chOff x="0" y="0"/>
          <a:chExt cx="0" cy="0"/>
        </a:xfrm>
      </p:grpSpPr>
      <p:sp>
        <p:nvSpPr>
          <p:cNvPr id="1982" name="Google Shape;198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83" name="Google Shape;1983;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6" name="Shape 2236"/>
        <p:cNvGrpSpPr/>
        <p:nvPr/>
      </p:nvGrpSpPr>
      <p:grpSpPr>
        <a:xfrm>
          <a:off x="0" y="0"/>
          <a:ext cx="0" cy="0"/>
          <a:chOff x="0" y="0"/>
          <a:chExt cx="0" cy="0"/>
        </a:xfrm>
      </p:grpSpPr>
      <p:sp>
        <p:nvSpPr>
          <p:cNvPr id="2237" name="Google Shape;223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38" name="Google Shape;2238;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6" name="Shape 2496"/>
        <p:cNvGrpSpPr/>
        <p:nvPr/>
      </p:nvGrpSpPr>
      <p:grpSpPr>
        <a:xfrm>
          <a:off x="0" y="0"/>
          <a:ext cx="0" cy="0"/>
          <a:chOff x="0" y="0"/>
          <a:chExt cx="0" cy="0"/>
        </a:xfrm>
      </p:grpSpPr>
      <p:sp>
        <p:nvSpPr>
          <p:cNvPr id="2497" name="Google Shape;249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98" name="Google Shape;2498;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8" name="Shape 2758"/>
        <p:cNvGrpSpPr/>
        <p:nvPr/>
      </p:nvGrpSpPr>
      <p:grpSpPr>
        <a:xfrm>
          <a:off x="0" y="0"/>
          <a:ext cx="0" cy="0"/>
          <a:chOff x="0" y="0"/>
          <a:chExt cx="0" cy="0"/>
        </a:xfrm>
      </p:grpSpPr>
      <p:sp>
        <p:nvSpPr>
          <p:cNvPr id="2759" name="Google Shape;275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60" name="Google Shape;2760;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4" name="Shape 3024"/>
        <p:cNvGrpSpPr/>
        <p:nvPr/>
      </p:nvGrpSpPr>
      <p:grpSpPr>
        <a:xfrm>
          <a:off x="0" y="0"/>
          <a:ext cx="0" cy="0"/>
          <a:chOff x="0" y="0"/>
          <a:chExt cx="0" cy="0"/>
        </a:xfrm>
      </p:grpSpPr>
      <p:sp>
        <p:nvSpPr>
          <p:cNvPr id="3025" name="Google Shape;3025;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26" name="Google Shape;3026;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 name="Google Shape;91;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8" name="Shape 3278"/>
        <p:cNvGrpSpPr/>
        <p:nvPr/>
      </p:nvGrpSpPr>
      <p:grpSpPr>
        <a:xfrm>
          <a:off x="0" y="0"/>
          <a:ext cx="0" cy="0"/>
          <a:chOff x="0" y="0"/>
          <a:chExt cx="0" cy="0"/>
        </a:xfrm>
      </p:grpSpPr>
      <p:sp>
        <p:nvSpPr>
          <p:cNvPr id="3279" name="Google Shape;327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80" name="Google Shape;3280;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3" name="Shape 3533"/>
        <p:cNvGrpSpPr/>
        <p:nvPr/>
      </p:nvGrpSpPr>
      <p:grpSpPr>
        <a:xfrm>
          <a:off x="0" y="0"/>
          <a:ext cx="0" cy="0"/>
          <a:chOff x="0" y="0"/>
          <a:chExt cx="0" cy="0"/>
        </a:xfrm>
      </p:grpSpPr>
      <p:sp>
        <p:nvSpPr>
          <p:cNvPr id="3534" name="Google Shape;353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35" name="Google Shape;3535;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0" name="Shape 3540"/>
        <p:cNvGrpSpPr/>
        <p:nvPr/>
      </p:nvGrpSpPr>
      <p:grpSpPr>
        <a:xfrm>
          <a:off x="0" y="0"/>
          <a:ext cx="0" cy="0"/>
          <a:chOff x="0" y="0"/>
          <a:chExt cx="0" cy="0"/>
        </a:xfrm>
      </p:grpSpPr>
      <p:sp>
        <p:nvSpPr>
          <p:cNvPr id="3541" name="Google Shape;354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42" name="Google Shape;3542;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2" name="Shape 3792"/>
        <p:cNvGrpSpPr/>
        <p:nvPr/>
      </p:nvGrpSpPr>
      <p:grpSpPr>
        <a:xfrm>
          <a:off x="0" y="0"/>
          <a:ext cx="0" cy="0"/>
          <a:chOff x="0" y="0"/>
          <a:chExt cx="0" cy="0"/>
        </a:xfrm>
      </p:grpSpPr>
      <p:sp>
        <p:nvSpPr>
          <p:cNvPr id="3793" name="Google Shape;3793;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4" name="Google Shape;379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0" name="Shape 4040"/>
        <p:cNvGrpSpPr/>
        <p:nvPr/>
      </p:nvGrpSpPr>
      <p:grpSpPr>
        <a:xfrm>
          <a:off x="0" y="0"/>
          <a:ext cx="0" cy="0"/>
          <a:chOff x="0" y="0"/>
          <a:chExt cx="0" cy="0"/>
        </a:xfrm>
      </p:grpSpPr>
      <p:sp>
        <p:nvSpPr>
          <p:cNvPr id="4041" name="Google Shape;404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42" name="Google Shape;4042;p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7" name="Shape 4047"/>
        <p:cNvGrpSpPr/>
        <p:nvPr/>
      </p:nvGrpSpPr>
      <p:grpSpPr>
        <a:xfrm>
          <a:off x="0" y="0"/>
          <a:ext cx="0" cy="0"/>
          <a:chOff x="0" y="0"/>
          <a:chExt cx="0" cy="0"/>
        </a:xfrm>
      </p:grpSpPr>
      <p:sp>
        <p:nvSpPr>
          <p:cNvPr id="4048" name="Google Shape;404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49" name="Google Shape;4049;p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6" name="Shape 4306"/>
        <p:cNvGrpSpPr/>
        <p:nvPr/>
      </p:nvGrpSpPr>
      <p:grpSpPr>
        <a:xfrm>
          <a:off x="0" y="0"/>
          <a:ext cx="0" cy="0"/>
          <a:chOff x="0" y="0"/>
          <a:chExt cx="0" cy="0"/>
        </a:xfrm>
      </p:grpSpPr>
      <p:sp>
        <p:nvSpPr>
          <p:cNvPr id="4307" name="Google Shape;4307;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08" name="Google Shape;4308;p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9" name="Shape 4559"/>
        <p:cNvGrpSpPr/>
        <p:nvPr/>
      </p:nvGrpSpPr>
      <p:grpSpPr>
        <a:xfrm>
          <a:off x="0" y="0"/>
          <a:ext cx="0" cy="0"/>
          <a:chOff x="0" y="0"/>
          <a:chExt cx="0" cy="0"/>
        </a:xfrm>
      </p:grpSpPr>
      <p:sp>
        <p:nvSpPr>
          <p:cNvPr id="4560" name="Google Shape;4560;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61" name="Google Shape;4561;p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6" name="Shape 4586"/>
        <p:cNvGrpSpPr/>
        <p:nvPr/>
      </p:nvGrpSpPr>
      <p:grpSpPr>
        <a:xfrm>
          <a:off x="0" y="0"/>
          <a:ext cx="0" cy="0"/>
          <a:chOff x="0" y="0"/>
          <a:chExt cx="0" cy="0"/>
        </a:xfrm>
      </p:grpSpPr>
      <p:sp>
        <p:nvSpPr>
          <p:cNvPr id="4587" name="Google Shape;4587;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88" name="Google Shape;4588;p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8" name="Shape 4838"/>
        <p:cNvGrpSpPr/>
        <p:nvPr/>
      </p:nvGrpSpPr>
      <p:grpSpPr>
        <a:xfrm>
          <a:off x="0" y="0"/>
          <a:ext cx="0" cy="0"/>
          <a:chOff x="0" y="0"/>
          <a:chExt cx="0" cy="0"/>
        </a:xfrm>
      </p:grpSpPr>
      <p:sp>
        <p:nvSpPr>
          <p:cNvPr id="4839" name="Google Shape;4839;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40" name="Google Shape;4840;p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 name="Google Shape;98;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5" name="Shape 4845"/>
        <p:cNvGrpSpPr/>
        <p:nvPr/>
      </p:nvGrpSpPr>
      <p:grpSpPr>
        <a:xfrm>
          <a:off x="0" y="0"/>
          <a:ext cx="0" cy="0"/>
          <a:chOff x="0" y="0"/>
          <a:chExt cx="0" cy="0"/>
        </a:xfrm>
      </p:grpSpPr>
      <p:sp>
        <p:nvSpPr>
          <p:cNvPr id="4846" name="Google Shape;4846;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47" name="Google Shape;4847;p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SzPts val="2200"/>
              <a:buFont typeface="Helvetica Neue"/>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3" name="Shape 4853"/>
        <p:cNvGrpSpPr/>
        <p:nvPr/>
      </p:nvGrpSpPr>
      <p:grpSpPr>
        <a:xfrm>
          <a:off x="0" y="0"/>
          <a:ext cx="0" cy="0"/>
          <a:chOff x="0" y="0"/>
          <a:chExt cx="0" cy="0"/>
        </a:xfrm>
      </p:grpSpPr>
      <p:sp>
        <p:nvSpPr>
          <p:cNvPr id="4854" name="Google Shape;4854;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55" name="Google Shape;4855;p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5" name="Shape 5105"/>
        <p:cNvGrpSpPr/>
        <p:nvPr/>
      </p:nvGrpSpPr>
      <p:grpSpPr>
        <a:xfrm>
          <a:off x="0" y="0"/>
          <a:ext cx="0" cy="0"/>
          <a:chOff x="0" y="0"/>
          <a:chExt cx="0" cy="0"/>
        </a:xfrm>
      </p:grpSpPr>
      <p:sp>
        <p:nvSpPr>
          <p:cNvPr id="5106" name="Google Shape;5106;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07" name="Google Shape;5107;p3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2" name="Shape 5132"/>
        <p:cNvGrpSpPr/>
        <p:nvPr/>
      </p:nvGrpSpPr>
      <p:grpSpPr>
        <a:xfrm>
          <a:off x="0" y="0"/>
          <a:ext cx="0" cy="0"/>
          <a:chOff x="0" y="0"/>
          <a:chExt cx="0" cy="0"/>
        </a:xfrm>
      </p:grpSpPr>
      <p:sp>
        <p:nvSpPr>
          <p:cNvPr id="5133" name="Google Shape;5133;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4" name="Google Shape;5134;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2" name="Shape 5142"/>
        <p:cNvGrpSpPr/>
        <p:nvPr/>
      </p:nvGrpSpPr>
      <p:grpSpPr>
        <a:xfrm>
          <a:off x="0" y="0"/>
          <a:ext cx="0" cy="0"/>
          <a:chOff x="0" y="0"/>
          <a:chExt cx="0" cy="0"/>
        </a:xfrm>
      </p:grpSpPr>
      <p:sp>
        <p:nvSpPr>
          <p:cNvPr id="5143" name="Google Shape;5143;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4" name="Google Shape;514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8" name="Google Shape;118;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rPr lang="es-CO"/>
              <a:t>Agregar: Celsia, Bavaria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1" name="Google Shape;141;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8" name="Google Shape;148;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0" name="Google Shape;400;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3" name="Google Shape;663;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6" name="Google Shape;926;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tx">
  <p:cSld name="TITLE_AND_BODY">
    <p:spTree>
      <p:nvGrpSpPr>
        <p:cNvPr id="11" name="Shape 11"/>
        <p:cNvGrpSpPr/>
        <p:nvPr/>
      </p:nvGrpSpPr>
      <p:grpSpPr>
        <a:xfrm>
          <a:off x="0" y="0"/>
          <a:ext cx="0" cy="0"/>
          <a:chOff x="0" y="0"/>
          <a:chExt cx="0" cy="0"/>
        </a:xfrm>
      </p:grpSpPr>
      <p:sp>
        <p:nvSpPr>
          <p:cNvPr id="12" name="Google Shape;12;p36"/>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3" name="Shape 63"/>
        <p:cNvGrpSpPr/>
        <p:nvPr/>
      </p:nvGrpSpPr>
      <p:grpSpPr>
        <a:xfrm>
          <a:off x="0" y="0"/>
          <a:ext cx="0" cy="0"/>
          <a:chOff x="0" y="0"/>
          <a:chExt cx="0" cy="0"/>
        </a:xfrm>
      </p:grpSpPr>
      <p:sp>
        <p:nvSpPr>
          <p:cNvPr id="64" name="Google Shape;64;p45"/>
          <p:cNvSpPr txBox="1"/>
          <p:nvPr>
            <p:ph type="title"/>
          </p:nvPr>
        </p:nvSpPr>
        <p:spPr>
          <a:xfrm>
            <a:off x="1679577" y="914400"/>
            <a:ext cx="7864474" cy="3200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400"/>
              <a:buFont typeface="Calibri"/>
              <a:buNone/>
              <a:defRPr sz="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45"/>
          <p:cNvSpPr/>
          <p:nvPr>
            <p:ph idx="2" type="pic"/>
          </p:nvPr>
        </p:nvSpPr>
        <p:spPr>
          <a:xfrm>
            <a:off x="10366376" y="1974851"/>
            <a:ext cx="12344400" cy="9747250"/>
          </a:xfrm>
          <a:prstGeom prst="rect">
            <a:avLst/>
          </a:prstGeom>
          <a:noFill/>
          <a:ln>
            <a:noFill/>
          </a:ln>
        </p:spPr>
      </p:sp>
      <p:sp>
        <p:nvSpPr>
          <p:cNvPr id="66" name="Google Shape;66;p45"/>
          <p:cNvSpPr txBox="1"/>
          <p:nvPr>
            <p:ph idx="1" type="body"/>
          </p:nvPr>
        </p:nvSpPr>
        <p:spPr>
          <a:xfrm>
            <a:off x="1679577" y="4114800"/>
            <a:ext cx="7864474" cy="762317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000"/>
              </a:spcBef>
              <a:spcAft>
                <a:spcPts val="0"/>
              </a:spcAft>
              <a:buClr>
                <a:schemeClr val="dk1"/>
              </a:buClr>
              <a:buSzPts val="3200"/>
              <a:buNone/>
              <a:defRPr sz="3200"/>
            </a:lvl1pPr>
            <a:lvl2pPr indent="-228600" lvl="1" marL="914400" algn="l">
              <a:lnSpc>
                <a:spcPct val="90000"/>
              </a:lnSpc>
              <a:spcBef>
                <a:spcPts val="1000"/>
              </a:spcBef>
              <a:spcAft>
                <a:spcPts val="0"/>
              </a:spcAft>
              <a:buClr>
                <a:schemeClr val="dk1"/>
              </a:buClr>
              <a:buSzPts val="2800"/>
              <a:buNone/>
              <a:defRPr sz="2800"/>
            </a:lvl2pPr>
            <a:lvl3pPr indent="-228600" lvl="2" marL="1371600" algn="l">
              <a:lnSpc>
                <a:spcPct val="90000"/>
              </a:lnSpc>
              <a:spcBef>
                <a:spcPts val="1000"/>
              </a:spcBef>
              <a:spcAft>
                <a:spcPts val="0"/>
              </a:spcAft>
              <a:buClr>
                <a:schemeClr val="dk1"/>
              </a:buClr>
              <a:buSzPts val="2400"/>
              <a:buNone/>
              <a:defRPr sz="2400"/>
            </a:lvl3pPr>
            <a:lvl4pPr indent="-228600" lvl="3" marL="1828800" algn="l">
              <a:lnSpc>
                <a:spcPct val="90000"/>
              </a:lnSpc>
              <a:spcBef>
                <a:spcPts val="1000"/>
              </a:spcBef>
              <a:spcAft>
                <a:spcPts val="0"/>
              </a:spcAft>
              <a:buClr>
                <a:schemeClr val="dk1"/>
              </a:buClr>
              <a:buSzPts val="2000"/>
              <a:buNone/>
              <a:defRPr sz="2000"/>
            </a:lvl4pPr>
            <a:lvl5pPr indent="-228600" lvl="4" marL="2286000" algn="l">
              <a:lnSpc>
                <a:spcPct val="90000"/>
              </a:lnSpc>
              <a:spcBef>
                <a:spcPts val="1000"/>
              </a:spcBef>
              <a:spcAft>
                <a:spcPts val="0"/>
              </a:spcAft>
              <a:buClr>
                <a:schemeClr val="dk1"/>
              </a:buClr>
              <a:buSzPts val="2000"/>
              <a:buNone/>
              <a:defRPr sz="2000"/>
            </a:lvl5pPr>
            <a:lvl6pPr indent="-228600" lvl="5" marL="2743200" algn="l">
              <a:lnSpc>
                <a:spcPct val="90000"/>
              </a:lnSpc>
              <a:spcBef>
                <a:spcPts val="1000"/>
              </a:spcBef>
              <a:spcAft>
                <a:spcPts val="0"/>
              </a:spcAft>
              <a:buClr>
                <a:schemeClr val="dk1"/>
              </a:buClr>
              <a:buSzPts val="2000"/>
              <a:buNone/>
              <a:defRPr sz="2000"/>
            </a:lvl6pPr>
            <a:lvl7pPr indent="-228600" lvl="6" marL="3200400" algn="l">
              <a:lnSpc>
                <a:spcPct val="90000"/>
              </a:lnSpc>
              <a:spcBef>
                <a:spcPts val="1000"/>
              </a:spcBef>
              <a:spcAft>
                <a:spcPts val="0"/>
              </a:spcAft>
              <a:buClr>
                <a:schemeClr val="dk1"/>
              </a:buClr>
              <a:buSzPts val="2000"/>
              <a:buNone/>
              <a:defRPr sz="2000"/>
            </a:lvl7pPr>
            <a:lvl8pPr indent="-228600" lvl="7" marL="3657600" algn="l">
              <a:lnSpc>
                <a:spcPct val="90000"/>
              </a:lnSpc>
              <a:spcBef>
                <a:spcPts val="1000"/>
              </a:spcBef>
              <a:spcAft>
                <a:spcPts val="0"/>
              </a:spcAft>
              <a:buClr>
                <a:schemeClr val="dk1"/>
              </a:buClr>
              <a:buSzPts val="2000"/>
              <a:buNone/>
              <a:defRPr sz="2000"/>
            </a:lvl8pPr>
            <a:lvl9pPr indent="-228600" lvl="8" marL="4114800" algn="l">
              <a:lnSpc>
                <a:spcPct val="90000"/>
              </a:lnSpc>
              <a:spcBef>
                <a:spcPts val="1000"/>
              </a:spcBef>
              <a:spcAft>
                <a:spcPts val="0"/>
              </a:spcAft>
              <a:buClr>
                <a:schemeClr val="dk1"/>
              </a:buClr>
              <a:buSzPts val="2000"/>
              <a:buNone/>
              <a:defRPr sz="2000"/>
            </a:lvl9pPr>
          </a:lstStyle>
          <a:p/>
        </p:txBody>
      </p:sp>
      <p:sp>
        <p:nvSpPr>
          <p:cNvPr id="67" name="Google Shape;67;p45"/>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5"/>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5"/>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0" name="Shape 70"/>
        <p:cNvGrpSpPr/>
        <p:nvPr/>
      </p:nvGrpSpPr>
      <p:grpSpPr>
        <a:xfrm>
          <a:off x="0" y="0"/>
          <a:ext cx="0" cy="0"/>
          <a:chOff x="0" y="0"/>
          <a:chExt cx="0" cy="0"/>
        </a:xfrm>
      </p:grpSpPr>
      <p:sp>
        <p:nvSpPr>
          <p:cNvPr id="71" name="Google Shape;71;p46"/>
          <p:cNvSpPr txBox="1"/>
          <p:nvPr>
            <p:ph type="title"/>
          </p:nvPr>
        </p:nvSpPr>
        <p:spPr>
          <a:xfrm>
            <a:off x="1676400" y="730251"/>
            <a:ext cx="21031200" cy="26511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46"/>
          <p:cNvSpPr txBox="1"/>
          <p:nvPr>
            <p:ph idx="1" type="body"/>
          </p:nvPr>
        </p:nvSpPr>
        <p:spPr>
          <a:xfrm rot="5400000">
            <a:off x="7840662" y="-2513012"/>
            <a:ext cx="8702676" cy="2103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73" name="Google Shape;73;p46"/>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6"/>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6"/>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6" name="Shape 76"/>
        <p:cNvGrpSpPr/>
        <p:nvPr/>
      </p:nvGrpSpPr>
      <p:grpSpPr>
        <a:xfrm>
          <a:off x="0" y="0"/>
          <a:ext cx="0" cy="0"/>
          <a:chOff x="0" y="0"/>
          <a:chExt cx="0" cy="0"/>
        </a:xfrm>
      </p:grpSpPr>
      <p:sp>
        <p:nvSpPr>
          <p:cNvPr id="77" name="Google Shape;77;p47"/>
          <p:cNvSpPr txBox="1"/>
          <p:nvPr>
            <p:ph type="title"/>
          </p:nvPr>
        </p:nvSpPr>
        <p:spPr>
          <a:xfrm rot="5400000">
            <a:off x="14266862" y="3913188"/>
            <a:ext cx="11623676" cy="52578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47"/>
          <p:cNvSpPr txBox="1"/>
          <p:nvPr>
            <p:ph idx="1" type="body"/>
          </p:nvPr>
        </p:nvSpPr>
        <p:spPr>
          <a:xfrm rot="5400000">
            <a:off x="3598862" y="-1192212"/>
            <a:ext cx="11623676" cy="15468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79" name="Google Shape;79;p47"/>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7"/>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7"/>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3" name="Shape 13"/>
        <p:cNvGrpSpPr/>
        <p:nvPr/>
      </p:nvGrpSpPr>
      <p:grpSpPr>
        <a:xfrm>
          <a:off x="0" y="0"/>
          <a:ext cx="0" cy="0"/>
          <a:chOff x="0" y="0"/>
          <a:chExt cx="0" cy="0"/>
        </a:xfrm>
      </p:grpSpPr>
      <p:sp>
        <p:nvSpPr>
          <p:cNvPr id="14" name="Google Shape;14;p37"/>
          <p:cNvSpPr txBox="1"/>
          <p:nvPr>
            <p:ph type="title"/>
          </p:nvPr>
        </p:nvSpPr>
        <p:spPr>
          <a:xfrm>
            <a:off x="1676400" y="730251"/>
            <a:ext cx="21031200" cy="26511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37"/>
          <p:cNvSpPr txBox="1"/>
          <p:nvPr>
            <p:ph idx="1" type="body"/>
          </p:nvPr>
        </p:nvSpPr>
        <p:spPr>
          <a:xfrm>
            <a:off x="1676400" y="3651250"/>
            <a:ext cx="21031200" cy="87026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16" name="Google Shape;16;p37"/>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7"/>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7"/>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9" name="Shape 19"/>
        <p:cNvGrpSpPr/>
        <p:nvPr/>
      </p:nvGrpSpPr>
      <p:grpSpPr>
        <a:xfrm>
          <a:off x="0" y="0"/>
          <a:ext cx="0" cy="0"/>
          <a:chOff x="0" y="0"/>
          <a:chExt cx="0" cy="0"/>
        </a:xfrm>
      </p:grpSpPr>
      <p:sp>
        <p:nvSpPr>
          <p:cNvPr id="20" name="Google Shape;20;p38"/>
          <p:cNvSpPr txBox="1"/>
          <p:nvPr>
            <p:ph type="ctrTitle"/>
          </p:nvPr>
        </p:nvSpPr>
        <p:spPr>
          <a:xfrm>
            <a:off x="3048000" y="2244726"/>
            <a:ext cx="18288000" cy="4775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2000"/>
              <a:buFont typeface="Calibri"/>
              <a:buNone/>
              <a:defRPr sz="1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8"/>
          <p:cNvSpPr txBox="1"/>
          <p:nvPr>
            <p:ph idx="1" type="subTitle"/>
          </p:nvPr>
        </p:nvSpPr>
        <p:spPr>
          <a:xfrm>
            <a:off x="3048000" y="7204076"/>
            <a:ext cx="18288000" cy="331152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2000"/>
              </a:spcBef>
              <a:spcAft>
                <a:spcPts val="0"/>
              </a:spcAft>
              <a:buClr>
                <a:schemeClr val="dk1"/>
              </a:buClr>
              <a:buSzPts val="4800"/>
              <a:buNone/>
              <a:defRPr sz="4800"/>
            </a:lvl1pPr>
            <a:lvl2pPr lvl="1" algn="ctr">
              <a:lnSpc>
                <a:spcPct val="90000"/>
              </a:lnSpc>
              <a:spcBef>
                <a:spcPts val="1000"/>
              </a:spcBef>
              <a:spcAft>
                <a:spcPts val="0"/>
              </a:spcAft>
              <a:buClr>
                <a:schemeClr val="dk1"/>
              </a:buClr>
              <a:buSzPts val="4000"/>
              <a:buNone/>
              <a:defRPr sz="4000"/>
            </a:lvl2pPr>
            <a:lvl3pPr lvl="2" algn="ctr">
              <a:lnSpc>
                <a:spcPct val="90000"/>
              </a:lnSpc>
              <a:spcBef>
                <a:spcPts val="1000"/>
              </a:spcBef>
              <a:spcAft>
                <a:spcPts val="0"/>
              </a:spcAft>
              <a:buClr>
                <a:schemeClr val="dk1"/>
              </a:buClr>
              <a:buSzPts val="3600"/>
              <a:buNone/>
              <a:defRPr sz="3600"/>
            </a:lvl3pPr>
            <a:lvl4pPr lvl="3" algn="ctr">
              <a:lnSpc>
                <a:spcPct val="90000"/>
              </a:lnSpc>
              <a:spcBef>
                <a:spcPts val="1000"/>
              </a:spcBef>
              <a:spcAft>
                <a:spcPts val="0"/>
              </a:spcAft>
              <a:buClr>
                <a:schemeClr val="dk1"/>
              </a:buClr>
              <a:buSzPts val="3200"/>
              <a:buNone/>
              <a:defRPr sz="3200"/>
            </a:lvl4pPr>
            <a:lvl5pPr lvl="4" algn="ctr">
              <a:lnSpc>
                <a:spcPct val="90000"/>
              </a:lnSpc>
              <a:spcBef>
                <a:spcPts val="1000"/>
              </a:spcBef>
              <a:spcAft>
                <a:spcPts val="0"/>
              </a:spcAft>
              <a:buClr>
                <a:schemeClr val="dk1"/>
              </a:buClr>
              <a:buSzPts val="3200"/>
              <a:buNone/>
              <a:defRPr sz="3200"/>
            </a:lvl5pPr>
            <a:lvl6pPr lvl="5" algn="ctr">
              <a:lnSpc>
                <a:spcPct val="90000"/>
              </a:lnSpc>
              <a:spcBef>
                <a:spcPts val="1000"/>
              </a:spcBef>
              <a:spcAft>
                <a:spcPts val="0"/>
              </a:spcAft>
              <a:buClr>
                <a:schemeClr val="dk1"/>
              </a:buClr>
              <a:buSzPts val="3200"/>
              <a:buNone/>
              <a:defRPr sz="3200"/>
            </a:lvl6pPr>
            <a:lvl7pPr lvl="6" algn="ctr">
              <a:lnSpc>
                <a:spcPct val="90000"/>
              </a:lnSpc>
              <a:spcBef>
                <a:spcPts val="1000"/>
              </a:spcBef>
              <a:spcAft>
                <a:spcPts val="0"/>
              </a:spcAft>
              <a:buClr>
                <a:schemeClr val="dk1"/>
              </a:buClr>
              <a:buSzPts val="3200"/>
              <a:buNone/>
              <a:defRPr sz="3200"/>
            </a:lvl7pPr>
            <a:lvl8pPr lvl="7" algn="ctr">
              <a:lnSpc>
                <a:spcPct val="90000"/>
              </a:lnSpc>
              <a:spcBef>
                <a:spcPts val="1000"/>
              </a:spcBef>
              <a:spcAft>
                <a:spcPts val="0"/>
              </a:spcAft>
              <a:buClr>
                <a:schemeClr val="dk1"/>
              </a:buClr>
              <a:buSzPts val="3200"/>
              <a:buNone/>
              <a:defRPr sz="3200"/>
            </a:lvl8pPr>
            <a:lvl9pPr lvl="8" algn="ctr">
              <a:lnSpc>
                <a:spcPct val="90000"/>
              </a:lnSpc>
              <a:spcBef>
                <a:spcPts val="1000"/>
              </a:spcBef>
              <a:spcAft>
                <a:spcPts val="0"/>
              </a:spcAft>
              <a:buClr>
                <a:schemeClr val="dk1"/>
              </a:buClr>
              <a:buSzPts val="3200"/>
              <a:buNone/>
              <a:defRPr sz="3200"/>
            </a:lvl9pPr>
          </a:lstStyle>
          <a:p/>
        </p:txBody>
      </p:sp>
      <p:sp>
        <p:nvSpPr>
          <p:cNvPr id="22" name="Google Shape;22;p38"/>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8"/>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8"/>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5" name="Shape 25"/>
        <p:cNvGrpSpPr/>
        <p:nvPr/>
      </p:nvGrpSpPr>
      <p:grpSpPr>
        <a:xfrm>
          <a:off x="0" y="0"/>
          <a:ext cx="0" cy="0"/>
          <a:chOff x="0" y="0"/>
          <a:chExt cx="0" cy="0"/>
        </a:xfrm>
      </p:grpSpPr>
      <p:sp>
        <p:nvSpPr>
          <p:cNvPr id="26" name="Google Shape;26;p39"/>
          <p:cNvSpPr txBox="1"/>
          <p:nvPr>
            <p:ph type="title"/>
          </p:nvPr>
        </p:nvSpPr>
        <p:spPr>
          <a:xfrm>
            <a:off x="1663700" y="3419477"/>
            <a:ext cx="21031200" cy="570547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2000"/>
              <a:buFont typeface="Calibri"/>
              <a:buNone/>
              <a:defRPr sz="1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9"/>
          <p:cNvSpPr txBox="1"/>
          <p:nvPr>
            <p:ph idx="1" type="body"/>
          </p:nvPr>
        </p:nvSpPr>
        <p:spPr>
          <a:xfrm>
            <a:off x="1663700" y="9178927"/>
            <a:ext cx="21031200" cy="300037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000"/>
              </a:spcBef>
              <a:spcAft>
                <a:spcPts val="0"/>
              </a:spcAft>
              <a:buClr>
                <a:srgbClr val="888888"/>
              </a:buClr>
              <a:buSzPts val="4800"/>
              <a:buNone/>
              <a:defRPr sz="4800">
                <a:solidFill>
                  <a:srgbClr val="888888"/>
                </a:solidFill>
              </a:defRPr>
            </a:lvl1pPr>
            <a:lvl2pPr indent="-228600" lvl="1" marL="914400" algn="l">
              <a:lnSpc>
                <a:spcPct val="90000"/>
              </a:lnSpc>
              <a:spcBef>
                <a:spcPts val="1000"/>
              </a:spcBef>
              <a:spcAft>
                <a:spcPts val="0"/>
              </a:spcAft>
              <a:buClr>
                <a:srgbClr val="888888"/>
              </a:buClr>
              <a:buSzPts val="4000"/>
              <a:buNone/>
              <a:defRPr sz="4000">
                <a:solidFill>
                  <a:srgbClr val="888888"/>
                </a:solidFill>
              </a:defRPr>
            </a:lvl2pPr>
            <a:lvl3pPr indent="-228600" lvl="2" marL="1371600" algn="l">
              <a:lnSpc>
                <a:spcPct val="90000"/>
              </a:lnSpc>
              <a:spcBef>
                <a:spcPts val="1000"/>
              </a:spcBef>
              <a:spcAft>
                <a:spcPts val="0"/>
              </a:spcAft>
              <a:buClr>
                <a:srgbClr val="888888"/>
              </a:buClr>
              <a:buSzPts val="3600"/>
              <a:buNone/>
              <a:defRPr sz="3600">
                <a:solidFill>
                  <a:srgbClr val="888888"/>
                </a:solidFill>
              </a:defRPr>
            </a:lvl3pPr>
            <a:lvl4pPr indent="-228600" lvl="3" marL="1828800" algn="l">
              <a:lnSpc>
                <a:spcPct val="90000"/>
              </a:lnSpc>
              <a:spcBef>
                <a:spcPts val="1000"/>
              </a:spcBef>
              <a:spcAft>
                <a:spcPts val="0"/>
              </a:spcAft>
              <a:buClr>
                <a:srgbClr val="888888"/>
              </a:buClr>
              <a:buSzPts val="3200"/>
              <a:buNone/>
              <a:defRPr sz="3200">
                <a:solidFill>
                  <a:srgbClr val="888888"/>
                </a:solidFill>
              </a:defRPr>
            </a:lvl4pPr>
            <a:lvl5pPr indent="-228600" lvl="4" marL="2286000" algn="l">
              <a:lnSpc>
                <a:spcPct val="90000"/>
              </a:lnSpc>
              <a:spcBef>
                <a:spcPts val="1000"/>
              </a:spcBef>
              <a:spcAft>
                <a:spcPts val="0"/>
              </a:spcAft>
              <a:buClr>
                <a:srgbClr val="888888"/>
              </a:buClr>
              <a:buSzPts val="3200"/>
              <a:buNone/>
              <a:defRPr sz="3200">
                <a:solidFill>
                  <a:srgbClr val="888888"/>
                </a:solidFill>
              </a:defRPr>
            </a:lvl5pPr>
            <a:lvl6pPr indent="-228600" lvl="5" marL="2743200" algn="l">
              <a:lnSpc>
                <a:spcPct val="90000"/>
              </a:lnSpc>
              <a:spcBef>
                <a:spcPts val="1000"/>
              </a:spcBef>
              <a:spcAft>
                <a:spcPts val="0"/>
              </a:spcAft>
              <a:buClr>
                <a:srgbClr val="888888"/>
              </a:buClr>
              <a:buSzPts val="3200"/>
              <a:buNone/>
              <a:defRPr sz="3200">
                <a:solidFill>
                  <a:srgbClr val="888888"/>
                </a:solidFill>
              </a:defRPr>
            </a:lvl6pPr>
            <a:lvl7pPr indent="-228600" lvl="6" marL="3200400" algn="l">
              <a:lnSpc>
                <a:spcPct val="90000"/>
              </a:lnSpc>
              <a:spcBef>
                <a:spcPts val="1000"/>
              </a:spcBef>
              <a:spcAft>
                <a:spcPts val="0"/>
              </a:spcAft>
              <a:buClr>
                <a:srgbClr val="888888"/>
              </a:buClr>
              <a:buSzPts val="3200"/>
              <a:buNone/>
              <a:defRPr sz="3200">
                <a:solidFill>
                  <a:srgbClr val="888888"/>
                </a:solidFill>
              </a:defRPr>
            </a:lvl7pPr>
            <a:lvl8pPr indent="-228600" lvl="7" marL="3657600" algn="l">
              <a:lnSpc>
                <a:spcPct val="90000"/>
              </a:lnSpc>
              <a:spcBef>
                <a:spcPts val="1000"/>
              </a:spcBef>
              <a:spcAft>
                <a:spcPts val="0"/>
              </a:spcAft>
              <a:buClr>
                <a:srgbClr val="888888"/>
              </a:buClr>
              <a:buSzPts val="3200"/>
              <a:buNone/>
              <a:defRPr sz="3200">
                <a:solidFill>
                  <a:srgbClr val="888888"/>
                </a:solidFill>
              </a:defRPr>
            </a:lvl8pPr>
            <a:lvl9pPr indent="-228600" lvl="8" marL="4114800" algn="l">
              <a:lnSpc>
                <a:spcPct val="90000"/>
              </a:lnSpc>
              <a:spcBef>
                <a:spcPts val="1000"/>
              </a:spcBef>
              <a:spcAft>
                <a:spcPts val="0"/>
              </a:spcAft>
              <a:buClr>
                <a:srgbClr val="888888"/>
              </a:buClr>
              <a:buSzPts val="3200"/>
              <a:buNone/>
              <a:defRPr sz="3200">
                <a:solidFill>
                  <a:srgbClr val="888888"/>
                </a:solidFill>
              </a:defRPr>
            </a:lvl9pPr>
          </a:lstStyle>
          <a:p/>
        </p:txBody>
      </p:sp>
      <p:sp>
        <p:nvSpPr>
          <p:cNvPr id="28" name="Google Shape;28;p39"/>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9"/>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9"/>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1" name="Shape 31"/>
        <p:cNvGrpSpPr/>
        <p:nvPr/>
      </p:nvGrpSpPr>
      <p:grpSpPr>
        <a:xfrm>
          <a:off x="0" y="0"/>
          <a:ext cx="0" cy="0"/>
          <a:chOff x="0" y="0"/>
          <a:chExt cx="0" cy="0"/>
        </a:xfrm>
      </p:grpSpPr>
      <p:sp>
        <p:nvSpPr>
          <p:cNvPr id="32" name="Google Shape;32;p40"/>
          <p:cNvSpPr txBox="1"/>
          <p:nvPr>
            <p:ph type="title"/>
          </p:nvPr>
        </p:nvSpPr>
        <p:spPr>
          <a:xfrm>
            <a:off x="1676400" y="730251"/>
            <a:ext cx="21031200" cy="26511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0"/>
          <p:cNvSpPr txBox="1"/>
          <p:nvPr>
            <p:ph idx="1" type="body"/>
          </p:nvPr>
        </p:nvSpPr>
        <p:spPr>
          <a:xfrm>
            <a:off x="1676400" y="3651250"/>
            <a:ext cx="10363200" cy="87026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34" name="Google Shape;34;p40"/>
          <p:cNvSpPr txBox="1"/>
          <p:nvPr>
            <p:ph idx="2" type="body"/>
          </p:nvPr>
        </p:nvSpPr>
        <p:spPr>
          <a:xfrm>
            <a:off x="12344400" y="3651250"/>
            <a:ext cx="10363200" cy="87026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35" name="Google Shape;35;p40"/>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0"/>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0"/>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8" name="Shape 38"/>
        <p:cNvGrpSpPr/>
        <p:nvPr/>
      </p:nvGrpSpPr>
      <p:grpSpPr>
        <a:xfrm>
          <a:off x="0" y="0"/>
          <a:ext cx="0" cy="0"/>
          <a:chOff x="0" y="0"/>
          <a:chExt cx="0" cy="0"/>
        </a:xfrm>
      </p:grpSpPr>
      <p:sp>
        <p:nvSpPr>
          <p:cNvPr id="39" name="Google Shape;39;p41"/>
          <p:cNvSpPr txBox="1"/>
          <p:nvPr>
            <p:ph type="title"/>
          </p:nvPr>
        </p:nvSpPr>
        <p:spPr>
          <a:xfrm>
            <a:off x="1679576" y="730251"/>
            <a:ext cx="21031200" cy="26511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41"/>
          <p:cNvSpPr txBox="1"/>
          <p:nvPr>
            <p:ph idx="1" type="body"/>
          </p:nvPr>
        </p:nvSpPr>
        <p:spPr>
          <a:xfrm>
            <a:off x="1679577" y="3362326"/>
            <a:ext cx="10315574" cy="164782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000"/>
              </a:spcBef>
              <a:spcAft>
                <a:spcPts val="0"/>
              </a:spcAft>
              <a:buClr>
                <a:schemeClr val="dk1"/>
              </a:buClr>
              <a:buSzPts val="4800"/>
              <a:buNone/>
              <a:defRPr b="1" sz="4800"/>
            </a:lvl1pPr>
            <a:lvl2pPr indent="-228600" lvl="1" marL="914400" algn="l">
              <a:lnSpc>
                <a:spcPct val="90000"/>
              </a:lnSpc>
              <a:spcBef>
                <a:spcPts val="1000"/>
              </a:spcBef>
              <a:spcAft>
                <a:spcPts val="0"/>
              </a:spcAft>
              <a:buClr>
                <a:schemeClr val="dk1"/>
              </a:buClr>
              <a:buSzPts val="4000"/>
              <a:buNone/>
              <a:defRPr b="1" sz="4000"/>
            </a:lvl2pPr>
            <a:lvl3pPr indent="-228600" lvl="2" marL="1371600" algn="l">
              <a:lnSpc>
                <a:spcPct val="90000"/>
              </a:lnSpc>
              <a:spcBef>
                <a:spcPts val="1000"/>
              </a:spcBef>
              <a:spcAft>
                <a:spcPts val="0"/>
              </a:spcAft>
              <a:buClr>
                <a:schemeClr val="dk1"/>
              </a:buClr>
              <a:buSzPts val="3600"/>
              <a:buNone/>
              <a:defRPr b="1" sz="3600"/>
            </a:lvl3pPr>
            <a:lvl4pPr indent="-228600" lvl="3" marL="1828800" algn="l">
              <a:lnSpc>
                <a:spcPct val="90000"/>
              </a:lnSpc>
              <a:spcBef>
                <a:spcPts val="1000"/>
              </a:spcBef>
              <a:spcAft>
                <a:spcPts val="0"/>
              </a:spcAft>
              <a:buClr>
                <a:schemeClr val="dk1"/>
              </a:buClr>
              <a:buSzPts val="3200"/>
              <a:buNone/>
              <a:defRPr b="1" sz="3200"/>
            </a:lvl4pPr>
            <a:lvl5pPr indent="-228600" lvl="4" marL="2286000" algn="l">
              <a:lnSpc>
                <a:spcPct val="90000"/>
              </a:lnSpc>
              <a:spcBef>
                <a:spcPts val="1000"/>
              </a:spcBef>
              <a:spcAft>
                <a:spcPts val="0"/>
              </a:spcAft>
              <a:buClr>
                <a:schemeClr val="dk1"/>
              </a:buClr>
              <a:buSzPts val="3200"/>
              <a:buNone/>
              <a:defRPr b="1" sz="3200"/>
            </a:lvl5pPr>
            <a:lvl6pPr indent="-228600" lvl="5" marL="2743200" algn="l">
              <a:lnSpc>
                <a:spcPct val="90000"/>
              </a:lnSpc>
              <a:spcBef>
                <a:spcPts val="1000"/>
              </a:spcBef>
              <a:spcAft>
                <a:spcPts val="0"/>
              </a:spcAft>
              <a:buClr>
                <a:schemeClr val="dk1"/>
              </a:buClr>
              <a:buSzPts val="3200"/>
              <a:buNone/>
              <a:defRPr b="1" sz="3200"/>
            </a:lvl6pPr>
            <a:lvl7pPr indent="-228600" lvl="6" marL="3200400" algn="l">
              <a:lnSpc>
                <a:spcPct val="90000"/>
              </a:lnSpc>
              <a:spcBef>
                <a:spcPts val="1000"/>
              </a:spcBef>
              <a:spcAft>
                <a:spcPts val="0"/>
              </a:spcAft>
              <a:buClr>
                <a:schemeClr val="dk1"/>
              </a:buClr>
              <a:buSzPts val="3200"/>
              <a:buNone/>
              <a:defRPr b="1" sz="3200"/>
            </a:lvl7pPr>
            <a:lvl8pPr indent="-228600" lvl="7" marL="3657600" algn="l">
              <a:lnSpc>
                <a:spcPct val="90000"/>
              </a:lnSpc>
              <a:spcBef>
                <a:spcPts val="1000"/>
              </a:spcBef>
              <a:spcAft>
                <a:spcPts val="0"/>
              </a:spcAft>
              <a:buClr>
                <a:schemeClr val="dk1"/>
              </a:buClr>
              <a:buSzPts val="3200"/>
              <a:buNone/>
              <a:defRPr b="1" sz="3200"/>
            </a:lvl8pPr>
            <a:lvl9pPr indent="-228600" lvl="8" marL="4114800" algn="l">
              <a:lnSpc>
                <a:spcPct val="90000"/>
              </a:lnSpc>
              <a:spcBef>
                <a:spcPts val="1000"/>
              </a:spcBef>
              <a:spcAft>
                <a:spcPts val="0"/>
              </a:spcAft>
              <a:buClr>
                <a:schemeClr val="dk1"/>
              </a:buClr>
              <a:buSzPts val="3200"/>
              <a:buNone/>
              <a:defRPr b="1" sz="3200"/>
            </a:lvl9pPr>
          </a:lstStyle>
          <a:p/>
        </p:txBody>
      </p:sp>
      <p:sp>
        <p:nvSpPr>
          <p:cNvPr id="41" name="Google Shape;41;p41"/>
          <p:cNvSpPr txBox="1"/>
          <p:nvPr>
            <p:ph idx="2" type="body"/>
          </p:nvPr>
        </p:nvSpPr>
        <p:spPr>
          <a:xfrm>
            <a:off x="1679577" y="5010150"/>
            <a:ext cx="10315574" cy="73691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42" name="Google Shape;42;p41"/>
          <p:cNvSpPr txBox="1"/>
          <p:nvPr>
            <p:ph idx="3" type="body"/>
          </p:nvPr>
        </p:nvSpPr>
        <p:spPr>
          <a:xfrm>
            <a:off x="12344400" y="3362326"/>
            <a:ext cx="10366376" cy="164782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000"/>
              </a:spcBef>
              <a:spcAft>
                <a:spcPts val="0"/>
              </a:spcAft>
              <a:buClr>
                <a:schemeClr val="dk1"/>
              </a:buClr>
              <a:buSzPts val="4800"/>
              <a:buNone/>
              <a:defRPr b="1" sz="4800"/>
            </a:lvl1pPr>
            <a:lvl2pPr indent="-228600" lvl="1" marL="914400" algn="l">
              <a:lnSpc>
                <a:spcPct val="90000"/>
              </a:lnSpc>
              <a:spcBef>
                <a:spcPts val="1000"/>
              </a:spcBef>
              <a:spcAft>
                <a:spcPts val="0"/>
              </a:spcAft>
              <a:buClr>
                <a:schemeClr val="dk1"/>
              </a:buClr>
              <a:buSzPts val="4000"/>
              <a:buNone/>
              <a:defRPr b="1" sz="4000"/>
            </a:lvl2pPr>
            <a:lvl3pPr indent="-228600" lvl="2" marL="1371600" algn="l">
              <a:lnSpc>
                <a:spcPct val="90000"/>
              </a:lnSpc>
              <a:spcBef>
                <a:spcPts val="1000"/>
              </a:spcBef>
              <a:spcAft>
                <a:spcPts val="0"/>
              </a:spcAft>
              <a:buClr>
                <a:schemeClr val="dk1"/>
              </a:buClr>
              <a:buSzPts val="3600"/>
              <a:buNone/>
              <a:defRPr b="1" sz="3600"/>
            </a:lvl3pPr>
            <a:lvl4pPr indent="-228600" lvl="3" marL="1828800" algn="l">
              <a:lnSpc>
                <a:spcPct val="90000"/>
              </a:lnSpc>
              <a:spcBef>
                <a:spcPts val="1000"/>
              </a:spcBef>
              <a:spcAft>
                <a:spcPts val="0"/>
              </a:spcAft>
              <a:buClr>
                <a:schemeClr val="dk1"/>
              </a:buClr>
              <a:buSzPts val="3200"/>
              <a:buNone/>
              <a:defRPr b="1" sz="3200"/>
            </a:lvl4pPr>
            <a:lvl5pPr indent="-228600" lvl="4" marL="2286000" algn="l">
              <a:lnSpc>
                <a:spcPct val="90000"/>
              </a:lnSpc>
              <a:spcBef>
                <a:spcPts val="1000"/>
              </a:spcBef>
              <a:spcAft>
                <a:spcPts val="0"/>
              </a:spcAft>
              <a:buClr>
                <a:schemeClr val="dk1"/>
              </a:buClr>
              <a:buSzPts val="3200"/>
              <a:buNone/>
              <a:defRPr b="1" sz="3200"/>
            </a:lvl5pPr>
            <a:lvl6pPr indent="-228600" lvl="5" marL="2743200" algn="l">
              <a:lnSpc>
                <a:spcPct val="90000"/>
              </a:lnSpc>
              <a:spcBef>
                <a:spcPts val="1000"/>
              </a:spcBef>
              <a:spcAft>
                <a:spcPts val="0"/>
              </a:spcAft>
              <a:buClr>
                <a:schemeClr val="dk1"/>
              </a:buClr>
              <a:buSzPts val="3200"/>
              <a:buNone/>
              <a:defRPr b="1" sz="3200"/>
            </a:lvl6pPr>
            <a:lvl7pPr indent="-228600" lvl="6" marL="3200400" algn="l">
              <a:lnSpc>
                <a:spcPct val="90000"/>
              </a:lnSpc>
              <a:spcBef>
                <a:spcPts val="1000"/>
              </a:spcBef>
              <a:spcAft>
                <a:spcPts val="0"/>
              </a:spcAft>
              <a:buClr>
                <a:schemeClr val="dk1"/>
              </a:buClr>
              <a:buSzPts val="3200"/>
              <a:buNone/>
              <a:defRPr b="1" sz="3200"/>
            </a:lvl7pPr>
            <a:lvl8pPr indent="-228600" lvl="7" marL="3657600" algn="l">
              <a:lnSpc>
                <a:spcPct val="90000"/>
              </a:lnSpc>
              <a:spcBef>
                <a:spcPts val="1000"/>
              </a:spcBef>
              <a:spcAft>
                <a:spcPts val="0"/>
              </a:spcAft>
              <a:buClr>
                <a:schemeClr val="dk1"/>
              </a:buClr>
              <a:buSzPts val="3200"/>
              <a:buNone/>
              <a:defRPr b="1" sz="3200"/>
            </a:lvl8pPr>
            <a:lvl9pPr indent="-228600" lvl="8" marL="4114800" algn="l">
              <a:lnSpc>
                <a:spcPct val="90000"/>
              </a:lnSpc>
              <a:spcBef>
                <a:spcPts val="1000"/>
              </a:spcBef>
              <a:spcAft>
                <a:spcPts val="0"/>
              </a:spcAft>
              <a:buClr>
                <a:schemeClr val="dk1"/>
              </a:buClr>
              <a:buSzPts val="3200"/>
              <a:buNone/>
              <a:defRPr b="1" sz="3200"/>
            </a:lvl9pPr>
          </a:lstStyle>
          <a:p/>
        </p:txBody>
      </p:sp>
      <p:sp>
        <p:nvSpPr>
          <p:cNvPr id="43" name="Google Shape;43;p41"/>
          <p:cNvSpPr txBox="1"/>
          <p:nvPr>
            <p:ph idx="4" type="body"/>
          </p:nvPr>
        </p:nvSpPr>
        <p:spPr>
          <a:xfrm>
            <a:off x="12344400" y="5010150"/>
            <a:ext cx="10366376" cy="73691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44" name="Google Shape;44;p41"/>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1"/>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1"/>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7" name="Shape 47"/>
        <p:cNvGrpSpPr/>
        <p:nvPr/>
      </p:nvGrpSpPr>
      <p:grpSpPr>
        <a:xfrm>
          <a:off x="0" y="0"/>
          <a:ext cx="0" cy="0"/>
          <a:chOff x="0" y="0"/>
          <a:chExt cx="0" cy="0"/>
        </a:xfrm>
      </p:grpSpPr>
      <p:sp>
        <p:nvSpPr>
          <p:cNvPr id="48" name="Google Shape;48;p42"/>
          <p:cNvSpPr txBox="1"/>
          <p:nvPr>
            <p:ph type="title"/>
          </p:nvPr>
        </p:nvSpPr>
        <p:spPr>
          <a:xfrm>
            <a:off x="1676400" y="730251"/>
            <a:ext cx="21031200" cy="26511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42"/>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2"/>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2"/>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2" name="Shape 52"/>
        <p:cNvGrpSpPr/>
        <p:nvPr/>
      </p:nvGrpSpPr>
      <p:grpSpPr>
        <a:xfrm>
          <a:off x="0" y="0"/>
          <a:ext cx="0" cy="0"/>
          <a:chOff x="0" y="0"/>
          <a:chExt cx="0" cy="0"/>
        </a:xfrm>
      </p:grpSpPr>
      <p:sp>
        <p:nvSpPr>
          <p:cNvPr id="53" name="Google Shape;53;p43"/>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3"/>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43"/>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6" name="Shape 56"/>
        <p:cNvGrpSpPr/>
        <p:nvPr/>
      </p:nvGrpSpPr>
      <p:grpSpPr>
        <a:xfrm>
          <a:off x="0" y="0"/>
          <a:ext cx="0" cy="0"/>
          <a:chOff x="0" y="0"/>
          <a:chExt cx="0" cy="0"/>
        </a:xfrm>
      </p:grpSpPr>
      <p:sp>
        <p:nvSpPr>
          <p:cNvPr id="57" name="Google Shape;57;p44"/>
          <p:cNvSpPr txBox="1"/>
          <p:nvPr>
            <p:ph type="title"/>
          </p:nvPr>
        </p:nvSpPr>
        <p:spPr>
          <a:xfrm>
            <a:off x="1679577" y="914400"/>
            <a:ext cx="7864474" cy="3200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400"/>
              <a:buFont typeface="Calibri"/>
              <a:buNone/>
              <a:defRPr sz="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44"/>
          <p:cNvSpPr txBox="1"/>
          <p:nvPr>
            <p:ph idx="1" type="body"/>
          </p:nvPr>
        </p:nvSpPr>
        <p:spPr>
          <a:xfrm>
            <a:off x="10366376" y="1974851"/>
            <a:ext cx="12344400" cy="9747250"/>
          </a:xfrm>
          <a:prstGeom prst="rect">
            <a:avLst/>
          </a:prstGeom>
          <a:noFill/>
          <a:ln>
            <a:noFill/>
          </a:ln>
        </p:spPr>
        <p:txBody>
          <a:bodyPr anchorCtr="0" anchor="t" bIns="45700" lIns="91425" spcFirstLastPara="1" rIns="91425" wrap="square" tIns="45700">
            <a:normAutofit/>
          </a:bodyPr>
          <a:lstStyle>
            <a:lvl1pPr indent="-635000" lvl="0" marL="457200" algn="l">
              <a:lnSpc>
                <a:spcPct val="90000"/>
              </a:lnSpc>
              <a:spcBef>
                <a:spcPts val="2000"/>
              </a:spcBef>
              <a:spcAft>
                <a:spcPts val="0"/>
              </a:spcAft>
              <a:buClr>
                <a:schemeClr val="dk1"/>
              </a:buClr>
              <a:buSzPts val="6400"/>
              <a:buChar char="•"/>
              <a:defRPr sz="6400"/>
            </a:lvl1pPr>
            <a:lvl2pPr indent="-584200" lvl="1" marL="914400" algn="l">
              <a:lnSpc>
                <a:spcPct val="90000"/>
              </a:lnSpc>
              <a:spcBef>
                <a:spcPts val="1000"/>
              </a:spcBef>
              <a:spcAft>
                <a:spcPts val="0"/>
              </a:spcAft>
              <a:buClr>
                <a:schemeClr val="dk1"/>
              </a:buClr>
              <a:buSzPts val="5600"/>
              <a:buChar char="•"/>
              <a:defRPr sz="5600"/>
            </a:lvl2pPr>
            <a:lvl3pPr indent="-533400" lvl="2" marL="1371600" algn="l">
              <a:lnSpc>
                <a:spcPct val="90000"/>
              </a:lnSpc>
              <a:spcBef>
                <a:spcPts val="1000"/>
              </a:spcBef>
              <a:spcAft>
                <a:spcPts val="0"/>
              </a:spcAft>
              <a:buClr>
                <a:schemeClr val="dk1"/>
              </a:buClr>
              <a:buSzPts val="4800"/>
              <a:buChar char="•"/>
              <a:defRPr sz="4800"/>
            </a:lvl3pPr>
            <a:lvl4pPr indent="-482600" lvl="3" marL="1828800" algn="l">
              <a:lnSpc>
                <a:spcPct val="90000"/>
              </a:lnSpc>
              <a:spcBef>
                <a:spcPts val="1000"/>
              </a:spcBef>
              <a:spcAft>
                <a:spcPts val="0"/>
              </a:spcAft>
              <a:buClr>
                <a:schemeClr val="dk1"/>
              </a:buClr>
              <a:buSzPts val="4000"/>
              <a:buChar char="•"/>
              <a:defRPr sz="4000"/>
            </a:lvl4pPr>
            <a:lvl5pPr indent="-482600" lvl="4" marL="2286000" algn="l">
              <a:lnSpc>
                <a:spcPct val="90000"/>
              </a:lnSpc>
              <a:spcBef>
                <a:spcPts val="1000"/>
              </a:spcBef>
              <a:spcAft>
                <a:spcPts val="0"/>
              </a:spcAft>
              <a:buClr>
                <a:schemeClr val="dk1"/>
              </a:buClr>
              <a:buSzPts val="4000"/>
              <a:buChar char="•"/>
              <a:defRPr sz="4000"/>
            </a:lvl5pPr>
            <a:lvl6pPr indent="-482600" lvl="5" marL="2743200" algn="l">
              <a:lnSpc>
                <a:spcPct val="90000"/>
              </a:lnSpc>
              <a:spcBef>
                <a:spcPts val="1000"/>
              </a:spcBef>
              <a:spcAft>
                <a:spcPts val="0"/>
              </a:spcAft>
              <a:buClr>
                <a:schemeClr val="dk1"/>
              </a:buClr>
              <a:buSzPts val="4000"/>
              <a:buChar char="•"/>
              <a:defRPr sz="4000"/>
            </a:lvl6pPr>
            <a:lvl7pPr indent="-482600" lvl="6" marL="3200400" algn="l">
              <a:lnSpc>
                <a:spcPct val="90000"/>
              </a:lnSpc>
              <a:spcBef>
                <a:spcPts val="1000"/>
              </a:spcBef>
              <a:spcAft>
                <a:spcPts val="0"/>
              </a:spcAft>
              <a:buClr>
                <a:schemeClr val="dk1"/>
              </a:buClr>
              <a:buSzPts val="4000"/>
              <a:buChar char="•"/>
              <a:defRPr sz="4000"/>
            </a:lvl7pPr>
            <a:lvl8pPr indent="-482600" lvl="7" marL="3657600" algn="l">
              <a:lnSpc>
                <a:spcPct val="90000"/>
              </a:lnSpc>
              <a:spcBef>
                <a:spcPts val="1000"/>
              </a:spcBef>
              <a:spcAft>
                <a:spcPts val="0"/>
              </a:spcAft>
              <a:buClr>
                <a:schemeClr val="dk1"/>
              </a:buClr>
              <a:buSzPts val="4000"/>
              <a:buChar char="•"/>
              <a:defRPr sz="4000"/>
            </a:lvl8pPr>
            <a:lvl9pPr indent="-482600" lvl="8" marL="4114800" algn="l">
              <a:lnSpc>
                <a:spcPct val="90000"/>
              </a:lnSpc>
              <a:spcBef>
                <a:spcPts val="1000"/>
              </a:spcBef>
              <a:spcAft>
                <a:spcPts val="0"/>
              </a:spcAft>
              <a:buClr>
                <a:schemeClr val="dk1"/>
              </a:buClr>
              <a:buSzPts val="4000"/>
              <a:buChar char="•"/>
              <a:defRPr sz="4000"/>
            </a:lvl9pPr>
          </a:lstStyle>
          <a:p/>
        </p:txBody>
      </p:sp>
      <p:sp>
        <p:nvSpPr>
          <p:cNvPr id="59" name="Google Shape;59;p44"/>
          <p:cNvSpPr txBox="1"/>
          <p:nvPr>
            <p:ph idx="2" type="body"/>
          </p:nvPr>
        </p:nvSpPr>
        <p:spPr>
          <a:xfrm>
            <a:off x="1679577" y="4114800"/>
            <a:ext cx="7864474" cy="762317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000"/>
              </a:spcBef>
              <a:spcAft>
                <a:spcPts val="0"/>
              </a:spcAft>
              <a:buClr>
                <a:schemeClr val="dk1"/>
              </a:buClr>
              <a:buSzPts val="3200"/>
              <a:buNone/>
              <a:defRPr sz="3200"/>
            </a:lvl1pPr>
            <a:lvl2pPr indent="-228600" lvl="1" marL="914400" algn="l">
              <a:lnSpc>
                <a:spcPct val="90000"/>
              </a:lnSpc>
              <a:spcBef>
                <a:spcPts val="1000"/>
              </a:spcBef>
              <a:spcAft>
                <a:spcPts val="0"/>
              </a:spcAft>
              <a:buClr>
                <a:schemeClr val="dk1"/>
              </a:buClr>
              <a:buSzPts val="2800"/>
              <a:buNone/>
              <a:defRPr sz="2800"/>
            </a:lvl2pPr>
            <a:lvl3pPr indent="-228600" lvl="2" marL="1371600" algn="l">
              <a:lnSpc>
                <a:spcPct val="90000"/>
              </a:lnSpc>
              <a:spcBef>
                <a:spcPts val="1000"/>
              </a:spcBef>
              <a:spcAft>
                <a:spcPts val="0"/>
              </a:spcAft>
              <a:buClr>
                <a:schemeClr val="dk1"/>
              </a:buClr>
              <a:buSzPts val="2400"/>
              <a:buNone/>
              <a:defRPr sz="2400"/>
            </a:lvl3pPr>
            <a:lvl4pPr indent="-228600" lvl="3" marL="1828800" algn="l">
              <a:lnSpc>
                <a:spcPct val="90000"/>
              </a:lnSpc>
              <a:spcBef>
                <a:spcPts val="1000"/>
              </a:spcBef>
              <a:spcAft>
                <a:spcPts val="0"/>
              </a:spcAft>
              <a:buClr>
                <a:schemeClr val="dk1"/>
              </a:buClr>
              <a:buSzPts val="2000"/>
              <a:buNone/>
              <a:defRPr sz="2000"/>
            </a:lvl4pPr>
            <a:lvl5pPr indent="-228600" lvl="4" marL="2286000" algn="l">
              <a:lnSpc>
                <a:spcPct val="90000"/>
              </a:lnSpc>
              <a:spcBef>
                <a:spcPts val="1000"/>
              </a:spcBef>
              <a:spcAft>
                <a:spcPts val="0"/>
              </a:spcAft>
              <a:buClr>
                <a:schemeClr val="dk1"/>
              </a:buClr>
              <a:buSzPts val="2000"/>
              <a:buNone/>
              <a:defRPr sz="2000"/>
            </a:lvl5pPr>
            <a:lvl6pPr indent="-228600" lvl="5" marL="2743200" algn="l">
              <a:lnSpc>
                <a:spcPct val="90000"/>
              </a:lnSpc>
              <a:spcBef>
                <a:spcPts val="1000"/>
              </a:spcBef>
              <a:spcAft>
                <a:spcPts val="0"/>
              </a:spcAft>
              <a:buClr>
                <a:schemeClr val="dk1"/>
              </a:buClr>
              <a:buSzPts val="2000"/>
              <a:buNone/>
              <a:defRPr sz="2000"/>
            </a:lvl6pPr>
            <a:lvl7pPr indent="-228600" lvl="6" marL="3200400" algn="l">
              <a:lnSpc>
                <a:spcPct val="90000"/>
              </a:lnSpc>
              <a:spcBef>
                <a:spcPts val="1000"/>
              </a:spcBef>
              <a:spcAft>
                <a:spcPts val="0"/>
              </a:spcAft>
              <a:buClr>
                <a:schemeClr val="dk1"/>
              </a:buClr>
              <a:buSzPts val="2000"/>
              <a:buNone/>
              <a:defRPr sz="2000"/>
            </a:lvl7pPr>
            <a:lvl8pPr indent="-228600" lvl="7" marL="3657600" algn="l">
              <a:lnSpc>
                <a:spcPct val="90000"/>
              </a:lnSpc>
              <a:spcBef>
                <a:spcPts val="1000"/>
              </a:spcBef>
              <a:spcAft>
                <a:spcPts val="0"/>
              </a:spcAft>
              <a:buClr>
                <a:schemeClr val="dk1"/>
              </a:buClr>
              <a:buSzPts val="2000"/>
              <a:buNone/>
              <a:defRPr sz="2000"/>
            </a:lvl8pPr>
            <a:lvl9pPr indent="-228600" lvl="8" marL="4114800" algn="l">
              <a:lnSpc>
                <a:spcPct val="90000"/>
              </a:lnSpc>
              <a:spcBef>
                <a:spcPts val="1000"/>
              </a:spcBef>
              <a:spcAft>
                <a:spcPts val="0"/>
              </a:spcAft>
              <a:buClr>
                <a:schemeClr val="dk1"/>
              </a:buClr>
              <a:buSzPts val="2000"/>
              <a:buNone/>
              <a:defRPr sz="2000"/>
            </a:lvl9pPr>
          </a:lstStyle>
          <a:p/>
        </p:txBody>
      </p:sp>
      <p:sp>
        <p:nvSpPr>
          <p:cNvPr id="60" name="Google Shape;60;p44"/>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4"/>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4"/>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5"/>
          <p:cNvSpPr txBox="1"/>
          <p:nvPr>
            <p:ph type="title"/>
          </p:nvPr>
        </p:nvSpPr>
        <p:spPr>
          <a:xfrm>
            <a:off x="1676400" y="730251"/>
            <a:ext cx="21031200" cy="2651126"/>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8800"/>
              <a:buFont typeface="Calibri"/>
              <a:buNone/>
              <a:defRPr b="0" i="0" sz="88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5"/>
          <p:cNvSpPr txBox="1"/>
          <p:nvPr>
            <p:ph idx="1" type="body"/>
          </p:nvPr>
        </p:nvSpPr>
        <p:spPr>
          <a:xfrm>
            <a:off x="1676400" y="3651250"/>
            <a:ext cx="21031200" cy="8702676"/>
          </a:xfrm>
          <a:prstGeom prst="rect">
            <a:avLst/>
          </a:prstGeom>
          <a:noFill/>
          <a:ln>
            <a:noFill/>
          </a:ln>
        </p:spPr>
        <p:txBody>
          <a:bodyPr anchorCtr="0" anchor="t" bIns="45700" lIns="91425" spcFirstLastPara="1" rIns="91425" wrap="square" tIns="45700">
            <a:normAutofit/>
          </a:bodyPr>
          <a:lstStyle>
            <a:lvl1pPr indent="-584200" lvl="0" marL="457200" marR="0" rtl="0" algn="l">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libri"/>
                <a:ea typeface="Calibri"/>
                <a:cs typeface="Calibri"/>
                <a:sym typeface="Calibri"/>
              </a:defRPr>
            </a:lvl1pPr>
            <a:lvl2pPr indent="-533400" lvl="1" marL="914400"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8" name="Google Shape;8;p35"/>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24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5"/>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24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5"/>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400" u="none" cap="none" strike="noStrike">
                <a:solidFill>
                  <a:srgbClr val="888888"/>
                </a:solidFill>
                <a:latin typeface="Calibri"/>
                <a:ea typeface="Calibri"/>
                <a:cs typeface="Calibri"/>
                <a:sym typeface="Calibri"/>
              </a:defRPr>
            </a:lvl1pPr>
            <a:lvl2pPr indent="0" lvl="1" marL="0" marR="0" rtl="0" algn="r">
              <a:spcBef>
                <a:spcPts val="0"/>
              </a:spcBef>
              <a:buNone/>
              <a:defRPr b="0" i="0" sz="2400" u="none" cap="none" strike="noStrike">
                <a:solidFill>
                  <a:srgbClr val="888888"/>
                </a:solidFill>
                <a:latin typeface="Calibri"/>
                <a:ea typeface="Calibri"/>
                <a:cs typeface="Calibri"/>
                <a:sym typeface="Calibri"/>
              </a:defRPr>
            </a:lvl2pPr>
            <a:lvl3pPr indent="0" lvl="2" marL="0" marR="0" rtl="0" algn="r">
              <a:spcBef>
                <a:spcPts val="0"/>
              </a:spcBef>
              <a:buNone/>
              <a:defRPr b="0" i="0" sz="2400" u="none" cap="none" strike="noStrike">
                <a:solidFill>
                  <a:srgbClr val="888888"/>
                </a:solidFill>
                <a:latin typeface="Calibri"/>
                <a:ea typeface="Calibri"/>
                <a:cs typeface="Calibri"/>
                <a:sym typeface="Calibri"/>
              </a:defRPr>
            </a:lvl3pPr>
            <a:lvl4pPr indent="0" lvl="3" marL="0" marR="0" rtl="0" algn="r">
              <a:spcBef>
                <a:spcPts val="0"/>
              </a:spcBef>
              <a:buNone/>
              <a:defRPr b="0" i="0" sz="2400" u="none" cap="none" strike="noStrike">
                <a:solidFill>
                  <a:srgbClr val="888888"/>
                </a:solidFill>
                <a:latin typeface="Calibri"/>
                <a:ea typeface="Calibri"/>
                <a:cs typeface="Calibri"/>
                <a:sym typeface="Calibri"/>
              </a:defRPr>
            </a:lvl4pPr>
            <a:lvl5pPr indent="0" lvl="4" marL="0" marR="0" rtl="0" algn="r">
              <a:spcBef>
                <a:spcPts val="0"/>
              </a:spcBef>
              <a:buNone/>
              <a:defRPr b="0" i="0" sz="2400" u="none" cap="none" strike="noStrike">
                <a:solidFill>
                  <a:srgbClr val="888888"/>
                </a:solidFill>
                <a:latin typeface="Calibri"/>
                <a:ea typeface="Calibri"/>
                <a:cs typeface="Calibri"/>
                <a:sym typeface="Calibri"/>
              </a:defRPr>
            </a:lvl5pPr>
            <a:lvl6pPr indent="0" lvl="5" marL="0" marR="0" rtl="0" algn="r">
              <a:spcBef>
                <a:spcPts val="0"/>
              </a:spcBef>
              <a:buNone/>
              <a:defRPr b="0" i="0" sz="2400" u="none" cap="none" strike="noStrike">
                <a:solidFill>
                  <a:srgbClr val="888888"/>
                </a:solidFill>
                <a:latin typeface="Calibri"/>
                <a:ea typeface="Calibri"/>
                <a:cs typeface="Calibri"/>
                <a:sym typeface="Calibri"/>
              </a:defRPr>
            </a:lvl6pPr>
            <a:lvl7pPr indent="0" lvl="6" marL="0" marR="0" rtl="0" algn="r">
              <a:spcBef>
                <a:spcPts val="0"/>
              </a:spcBef>
              <a:buNone/>
              <a:defRPr b="0" i="0" sz="2400" u="none" cap="none" strike="noStrike">
                <a:solidFill>
                  <a:srgbClr val="888888"/>
                </a:solidFill>
                <a:latin typeface="Calibri"/>
                <a:ea typeface="Calibri"/>
                <a:cs typeface="Calibri"/>
                <a:sym typeface="Calibri"/>
              </a:defRPr>
            </a:lvl7pPr>
            <a:lvl8pPr indent="0" lvl="7" marL="0" marR="0" rtl="0" algn="r">
              <a:spcBef>
                <a:spcPts val="0"/>
              </a:spcBef>
              <a:buNone/>
              <a:defRPr b="0" i="0" sz="2400" u="none" cap="none" strike="noStrike">
                <a:solidFill>
                  <a:srgbClr val="888888"/>
                </a:solidFill>
                <a:latin typeface="Calibri"/>
                <a:ea typeface="Calibri"/>
                <a:cs typeface="Calibri"/>
                <a:sym typeface="Calibri"/>
              </a:defRPr>
            </a:lvl8pPr>
            <a:lvl9pPr indent="0" lvl="8" marL="0" marR="0" rtl="0" algn="r">
              <a:spcBef>
                <a:spcPts val="0"/>
              </a:spcBef>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jp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23.png"/><Relationship Id="rId6"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2.jpg"/><Relationship Id="rId4" Type="http://schemas.openxmlformats.org/officeDocument/2006/relationships/image" Target="../media/image28.png"/><Relationship Id="rId5" Type="http://schemas.openxmlformats.org/officeDocument/2006/relationships/image" Target="../media/image34.png"/><Relationship Id="rId6" Type="http://schemas.openxmlformats.org/officeDocument/2006/relationships/image" Target="../media/image13.png"/><Relationship Id="rId7"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hyperlink" Target="https://www.hackerrank.com/skills-verification/sql_basic" TargetMode="External"/><Relationship Id="rId5" Type="http://schemas.openxmlformats.org/officeDocument/2006/relationships/hyperlink" Target="https://www.hackerrank.com/skills-verification/sql_intermediate" TargetMode="External"/><Relationship Id="rId6" Type="http://schemas.openxmlformats.org/officeDocument/2006/relationships/hyperlink" Target="https://www.hackerrank.com/skills-verification/sql_advanced" TargetMode="External"/><Relationship Id="rId7" Type="http://schemas.openxmlformats.org/officeDocument/2006/relationships/hyperlink" Target="https://www.w3schools.com/sq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5.jp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2.jpg"/><Relationship Id="rId4" Type="http://schemas.openxmlformats.org/officeDocument/2006/relationships/image" Target="../media/image28.png"/><Relationship Id="rId5" Type="http://schemas.openxmlformats.org/officeDocument/2006/relationships/image" Target="../media/image34.png"/><Relationship Id="rId6" Type="http://schemas.openxmlformats.org/officeDocument/2006/relationships/image" Target="../media/image13.png"/><Relationship Id="rId7" Type="http://schemas.openxmlformats.org/officeDocument/2006/relationships/image" Target="../media/image21.png"/><Relationship Id="rId8"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8.jpg"/><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jpg"/><Relationship Id="rId4" Type="http://schemas.openxmlformats.org/officeDocument/2006/relationships/image" Target="../media/image16.png"/><Relationship Id="rId5"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
          <p:cNvSpPr/>
          <p:nvPr/>
        </p:nvSpPr>
        <p:spPr>
          <a:xfrm>
            <a:off x="1" y="9462052"/>
            <a:ext cx="17905227" cy="3697357"/>
          </a:xfrm>
          <a:prstGeom prst="rect">
            <a:avLst/>
          </a:prstGeom>
          <a:gradFill>
            <a:gsLst>
              <a:gs pos="0">
                <a:srgbClr val="000000">
                  <a:alpha val="49803"/>
                </a:srgbClr>
              </a:gs>
              <a:gs pos="61000">
                <a:srgbClr val="000000">
                  <a:alpha val="29803"/>
                </a:srgbClr>
              </a:gs>
              <a:gs pos="100000">
                <a:srgbClr val="FFFFFF">
                  <a:alpha val="1882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 name="Google Shape;87;p1"/>
          <p:cNvSpPr txBox="1"/>
          <p:nvPr/>
        </p:nvSpPr>
        <p:spPr>
          <a:xfrm>
            <a:off x="411742" y="10099534"/>
            <a:ext cx="11263423"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CO" sz="7200" u="none" cap="none" strike="noStrike">
                <a:solidFill>
                  <a:schemeClr val="lt1"/>
                </a:solidFill>
                <a:latin typeface="Lato"/>
                <a:ea typeface="Lato"/>
                <a:cs typeface="Lato"/>
                <a:sym typeface="Lato"/>
              </a:rPr>
              <a:t>Algorítmica de tablas</a:t>
            </a:r>
            <a:endParaRPr sz="7200">
              <a:solidFill>
                <a:schemeClr val="lt1"/>
              </a:solidFill>
              <a:latin typeface="Lato"/>
              <a:ea typeface="Lato"/>
              <a:cs typeface="Lato"/>
              <a:sym typeface="Lato"/>
            </a:endParaRPr>
          </a:p>
        </p:txBody>
      </p:sp>
      <p:sp>
        <p:nvSpPr>
          <p:cNvPr id="88" name="Google Shape;88;p1"/>
          <p:cNvSpPr txBox="1"/>
          <p:nvPr/>
        </p:nvSpPr>
        <p:spPr>
          <a:xfrm>
            <a:off x="411742" y="11445109"/>
            <a:ext cx="9229061"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3600">
                <a:solidFill>
                  <a:schemeClr val="lt1"/>
                </a:solidFill>
                <a:latin typeface="Roboto"/>
                <a:ea typeface="Roboto"/>
                <a:cs typeface="Roboto"/>
                <a:sym typeface="Roboto"/>
              </a:rPr>
              <a:t>Módulo 2 – Diseño y gestión de bases de datos con SQL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0" name="Shape 1190"/>
        <p:cNvGrpSpPr/>
        <p:nvPr/>
      </p:nvGrpSpPr>
      <p:grpSpPr>
        <a:xfrm>
          <a:off x="0" y="0"/>
          <a:ext cx="0" cy="0"/>
          <a:chOff x="0" y="0"/>
          <a:chExt cx="0" cy="0"/>
        </a:xfrm>
      </p:grpSpPr>
      <p:sp>
        <p:nvSpPr>
          <p:cNvPr id="1191" name="Google Shape;1191;p10"/>
          <p:cNvSpPr txBox="1"/>
          <p:nvPr/>
        </p:nvSpPr>
        <p:spPr>
          <a:xfrm>
            <a:off x="25655451" y="1711234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92" name="Google Shape;1192;p10"/>
          <p:cNvSpPr txBox="1"/>
          <p:nvPr/>
        </p:nvSpPr>
        <p:spPr>
          <a:xfrm>
            <a:off x="24453669" y="1784386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1193" name="Google Shape;1193;p10"/>
          <p:cNvGrpSpPr/>
          <p:nvPr/>
        </p:nvGrpSpPr>
        <p:grpSpPr>
          <a:xfrm>
            <a:off x="20722033" y="1075127"/>
            <a:ext cx="3659601" cy="1634062"/>
            <a:chOff x="20722033" y="1075127"/>
            <a:chExt cx="3659601" cy="1634062"/>
          </a:xfrm>
        </p:grpSpPr>
        <p:sp>
          <p:nvSpPr>
            <p:cNvPr id="1194" name="Google Shape;1194;p10"/>
            <p:cNvSpPr/>
            <p:nvPr/>
          </p:nvSpPr>
          <p:spPr>
            <a:xfrm>
              <a:off x="2072203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95" name="Google Shape;1195;p10"/>
            <p:cNvSpPr/>
            <p:nvPr/>
          </p:nvSpPr>
          <p:spPr>
            <a:xfrm>
              <a:off x="209729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96" name="Google Shape;1196;p10"/>
            <p:cNvSpPr/>
            <p:nvPr/>
          </p:nvSpPr>
          <p:spPr>
            <a:xfrm>
              <a:off x="2123093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97" name="Google Shape;1197;p10"/>
            <p:cNvSpPr/>
            <p:nvPr/>
          </p:nvSpPr>
          <p:spPr>
            <a:xfrm>
              <a:off x="2148539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98" name="Google Shape;1198;p10"/>
            <p:cNvSpPr/>
            <p:nvPr/>
          </p:nvSpPr>
          <p:spPr>
            <a:xfrm>
              <a:off x="2172472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99" name="Google Shape;1199;p10"/>
            <p:cNvSpPr/>
            <p:nvPr/>
          </p:nvSpPr>
          <p:spPr>
            <a:xfrm>
              <a:off x="2197560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00" name="Google Shape;1200;p10"/>
            <p:cNvSpPr/>
            <p:nvPr/>
          </p:nvSpPr>
          <p:spPr>
            <a:xfrm>
              <a:off x="2223363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01" name="Google Shape;1201;p10"/>
            <p:cNvSpPr/>
            <p:nvPr/>
          </p:nvSpPr>
          <p:spPr>
            <a:xfrm>
              <a:off x="2248808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02" name="Google Shape;1202;p10"/>
            <p:cNvSpPr/>
            <p:nvPr/>
          </p:nvSpPr>
          <p:spPr>
            <a:xfrm>
              <a:off x="22742541"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03" name="Google Shape;1203;p10"/>
            <p:cNvSpPr/>
            <p:nvPr/>
          </p:nvSpPr>
          <p:spPr>
            <a:xfrm>
              <a:off x="22993414"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04" name="Google Shape;1204;p10"/>
            <p:cNvSpPr/>
            <p:nvPr/>
          </p:nvSpPr>
          <p:spPr>
            <a:xfrm>
              <a:off x="23251447"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05" name="Google Shape;1205;p10"/>
            <p:cNvSpPr/>
            <p:nvPr/>
          </p:nvSpPr>
          <p:spPr>
            <a:xfrm>
              <a:off x="23505900"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06" name="Google Shape;1206;p10"/>
            <p:cNvSpPr/>
            <p:nvPr/>
          </p:nvSpPr>
          <p:spPr>
            <a:xfrm>
              <a:off x="237602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07" name="Google Shape;1207;p10"/>
            <p:cNvSpPr/>
            <p:nvPr/>
          </p:nvSpPr>
          <p:spPr>
            <a:xfrm>
              <a:off x="2401093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08" name="Google Shape;1208;p10"/>
            <p:cNvSpPr/>
            <p:nvPr/>
          </p:nvSpPr>
          <p:spPr>
            <a:xfrm>
              <a:off x="2426165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09" name="Google Shape;1209;p10"/>
            <p:cNvSpPr/>
            <p:nvPr/>
          </p:nvSpPr>
          <p:spPr>
            <a:xfrm>
              <a:off x="2072232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10" name="Google Shape;1210;p10"/>
            <p:cNvSpPr/>
            <p:nvPr/>
          </p:nvSpPr>
          <p:spPr>
            <a:xfrm>
              <a:off x="209732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11" name="Google Shape;1211;p10"/>
            <p:cNvSpPr/>
            <p:nvPr/>
          </p:nvSpPr>
          <p:spPr>
            <a:xfrm>
              <a:off x="2123123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12" name="Google Shape;1212;p10"/>
            <p:cNvSpPr/>
            <p:nvPr/>
          </p:nvSpPr>
          <p:spPr>
            <a:xfrm>
              <a:off x="2148568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13" name="Google Shape;1213;p10"/>
            <p:cNvSpPr/>
            <p:nvPr/>
          </p:nvSpPr>
          <p:spPr>
            <a:xfrm>
              <a:off x="2172502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14" name="Google Shape;1214;p10"/>
            <p:cNvSpPr/>
            <p:nvPr/>
          </p:nvSpPr>
          <p:spPr>
            <a:xfrm>
              <a:off x="2197589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15" name="Google Shape;1215;p10"/>
            <p:cNvSpPr/>
            <p:nvPr/>
          </p:nvSpPr>
          <p:spPr>
            <a:xfrm>
              <a:off x="2223392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16" name="Google Shape;1216;p10"/>
            <p:cNvSpPr/>
            <p:nvPr/>
          </p:nvSpPr>
          <p:spPr>
            <a:xfrm>
              <a:off x="2248838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17" name="Google Shape;1217;p10"/>
            <p:cNvSpPr/>
            <p:nvPr/>
          </p:nvSpPr>
          <p:spPr>
            <a:xfrm>
              <a:off x="22742835"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18" name="Google Shape;1218;p10"/>
            <p:cNvSpPr/>
            <p:nvPr/>
          </p:nvSpPr>
          <p:spPr>
            <a:xfrm>
              <a:off x="22993708"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19" name="Google Shape;1219;p10"/>
            <p:cNvSpPr/>
            <p:nvPr/>
          </p:nvSpPr>
          <p:spPr>
            <a:xfrm>
              <a:off x="23251741"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20" name="Google Shape;1220;p10"/>
            <p:cNvSpPr/>
            <p:nvPr/>
          </p:nvSpPr>
          <p:spPr>
            <a:xfrm>
              <a:off x="23506194"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21" name="Google Shape;1221;p10"/>
            <p:cNvSpPr/>
            <p:nvPr/>
          </p:nvSpPr>
          <p:spPr>
            <a:xfrm>
              <a:off x="237605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22" name="Google Shape;1222;p10"/>
            <p:cNvSpPr/>
            <p:nvPr/>
          </p:nvSpPr>
          <p:spPr>
            <a:xfrm>
              <a:off x="2401122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23" name="Google Shape;1223;p10"/>
            <p:cNvSpPr/>
            <p:nvPr/>
          </p:nvSpPr>
          <p:spPr>
            <a:xfrm>
              <a:off x="2426195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24" name="Google Shape;1224;p10"/>
            <p:cNvSpPr/>
            <p:nvPr/>
          </p:nvSpPr>
          <p:spPr>
            <a:xfrm>
              <a:off x="2072232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25" name="Google Shape;1225;p10"/>
            <p:cNvSpPr/>
            <p:nvPr/>
          </p:nvSpPr>
          <p:spPr>
            <a:xfrm>
              <a:off x="209732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26" name="Google Shape;1226;p10"/>
            <p:cNvSpPr/>
            <p:nvPr/>
          </p:nvSpPr>
          <p:spPr>
            <a:xfrm>
              <a:off x="2123123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27" name="Google Shape;1227;p10"/>
            <p:cNvSpPr/>
            <p:nvPr/>
          </p:nvSpPr>
          <p:spPr>
            <a:xfrm>
              <a:off x="2148568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28" name="Google Shape;1228;p10"/>
            <p:cNvSpPr/>
            <p:nvPr/>
          </p:nvSpPr>
          <p:spPr>
            <a:xfrm>
              <a:off x="2172502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29" name="Google Shape;1229;p10"/>
            <p:cNvSpPr/>
            <p:nvPr/>
          </p:nvSpPr>
          <p:spPr>
            <a:xfrm>
              <a:off x="2197589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30" name="Google Shape;1230;p10"/>
            <p:cNvSpPr/>
            <p:nvPr/>
          </p:nvSpPr>
          <p:spPr>
            <a:xfrm>
              <a:off x="2223392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31" name="Google Shape;1231;p10"/>
            <p:cNvSpPr/>
            <p:nvPr/>
          </p:nvSpPr>
          <p:spPr>
            <a:xfrm>
              <a:off x="2248838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32" name="Google Shape;1232;p10"/>
            <p:cNvSpPr/>
            <p:nvPr/>
          </p:nvSpPr>
          <p:spPr>
            <a:xfrm>
              <a:off x="22742835"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33" name="Google Shape;1233;p10"/>
            <p:cNvSpPr/>
            <p:nvPr/>
          </p:nvSpPr>
          <p:spPr>
            <a:xfrm>
              <a:off x="22993708"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34" name="Google Shape;1234;p10"/>
            <p:cNvSpPr/>
            <p:nvPr/>
          </p:nvSpPr>
          <p:spPr>
            <a:xfrm>
              <a:off x="23251741"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35" name="Google Shape;1235;p10"/>
            <p:cNvSpPr/>
            <p:nvPr/>
          </p:nvSpPr>
          <p:spPr>
            <a:xfrm>
              <a:off x="23506194"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36" name="Google Shape;1236;p10"/>
            <p:cNvSpPr/>
            <p:nvPr/>
          </p:nvSpPr>
          <p:spPr>
            <a:xfrm>
              <a:off x="237605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37" name="Google Shape;1237;p10"/>
            <p:cNvSpPr/>
            <p:nvPr/>
          </p:nvSpPr>
          <p:spPr>
            <a:xfrm>
              <a:off x="2401122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38" name="Google Shape;1238;p10"/>
            <p:cNvSpPr/>
            <p:nvPr/>
          </p:nvSpPr>
          <p:spPr>
            <a:xfrm>
              <a:off x="2426195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39" name="Google Shape;1239;p10"/>
            <p:cNvSpPr/>
            <p:nvPr/>
          </p:nvSpPr>
          <p:spPr>
            <a:xfrm>
              <a:off x="2072262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40" name="Google Shape;1240;p10"/>
            <p:cNvSpPr/>
            <p:nvPr/>
          </p:nvSpPr>
          <p:spPr>
            <a:xfrm>
              <a:off x="209734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41" name="Google Shape;1241;p10"/>
            <p:cNvSpPr/>
            <p:nvPr/>
          </p:nvSpPr>
          <p:spPr>
            <a:xfrm>
              <a:off x="2123152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42" name="Google Shape;1242;p10"/>
            <p:cNvSpPr/>
            <p:nvPr/>
          </p:nvSpPr>
          <p:spPr>
            <a:xfrm>
              <a:off x="2148598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43" name="Google Shape;1243;p10"/>
            <p:cNvSpPr/>
            <p:nvPr/>
          </p:nvSpPr>
          <p:spPr>
            <a:xfrm>
              <a:off x="2172531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44" name="Google Shape;1244;p10"/>
            <p:cNvSpPr/>
            <p:nvPr/>
          </p:nvSpPr>
          <p:spPr>
            <a:xfrm>
              <a:off x="2197619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45" name="Google Shape;1245;p10"/>
            <p:cNvSpPr/>
            <p:nvPr/>
          </p:nvSpPr>
          <p:spPr>
            <a:xfrm>
              <a:off x="2223422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46" name="Google Shape;1246;p10"/>
            <p:cNvSpPr/>
            <p:nvPr/>
          </p:nvSpPr>
          <p:spPr>
            <a:xfrm>
              <a:off x="2248867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47" name="Google Shape;1247;p10"/>
            <p:cNvSpPr/>
            <p:nvPr/>
          </p:nvSpPr>
          <p:spPr>
            <a:xfrm>
              <a:off x="22743129"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48" name="Google Shape;1248;p10"/>
            <p:cNvSpPr/>
            <p:nvPr/>
          </p:nvSpPr>
          <p:spPr>
            <a:xfrm>
              <a:off x="22994002"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49" name="Google Shape;1249;p10"/>
            <p:cNvSpPr/>
            <p:nvPr/>
          </p:nvSpPr>
          <p:spPr>
            <a:xfrm>
              <a:off x="23252035"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50" name="Google Shape;1250;p10"/>
            <p:cNvSpPr/>
            <p:nvPr/>
          </p:nvSpPr>
          <p:spPr>
            <a:xfrm>
              <a:off x="23506488"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51" name="Google Shape;1251;p10"/>
            <p:cNvSpPr/>
            <p:nvPr/>
          </p:nvSpPr>
          <p:spPr>
            <a:xfrm>
              <a:off x="237607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52" name="Google Shape;1252;p10"/>
            <p:cNvSpPr/>
            <p:nvPr/>
          </p:nvSpPr>
          <p:spPr>
            <a:xfrm>
              <a:off x="2401152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53" name="Google Shape;1253;p10"/>
            <p:cNvSpPr/>
            <p:nvPr/>
          </p:nvSpPr>
          <p:spPr>
            <a:xfrm>
              <a:off x="2426224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54" name="Google Shape;1254;p10"/>
            <p:cNvSpPr/>
            <p:nvPr/>
          </p:nvSpPr>
          <p:spPr>
            <a:xfrm>
              <a:off x="2072262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55" name="Google Shape;1255;p10"/>
            <p:cNvSpPr/>
            <p:nvPr/>
          </p:nvSpPr>
          <p:spPr>
            <a:xfrm>
              <a:off x="209734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56" name="Google Shape;1256;p10"/>
            <p:cNvSpPr/>
            <p:nvPr/>
          </p:nvSpPr>
          <p:spPr>
            <a:xfrm>
              <a:off x="2123152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57" name="Google Shape;1257;p10"/>
            <p:cNvSpPr/>
            <p:nvPr/>
          </p:nvSpPr>
          <p:spPr>
            <a:xfrm>
              <a:off x="2148598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58" name="Google Shape;1258;p10"/>
            <p:cNvSpPr/>
            <p:nvPr/>
          </p:nvSpPr>
          <p:spPr>
            <a:xfrm>
              <a:off x="2172531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59" name="Google Shape;1259;p10"/>
            <p:cNvSpPr/>
            <p:nvPr/>
          </p:nvSpPr>
          <p:spPr>
            <a:xfrm>
              <a:off x="2197619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60" name="Google Shape;1260;p10"/>
            <p:cNvSpPr/>
            <p:nvPr/>
          </p:nvSpPr>
          <p:spPr>
            <a:xfrm>
              <a:off x="2223422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61" name="Google Shape;1261;p10"/>
            <p:cNvSpPr/>
            <p:nvPr/>
          </p:nvSpPr>
          <p:spPr>
            <a:xfrm>
              <a:off x="2248867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62" name="Google Shape;1262;p10"/>
            <p:cNvSpPr/>
            <p:nvPr/>
          </p:nvSpPr>
          <p:spPr>
            <a:xfrm>
              <a:off x="22743129"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63" name="Google Shape;1263;p10"/>
            <p:cNvSpPr/>
            <p:nvPr/>
          </p:nvSpPr>
          <p:spPr>
            <a:xfrm>
              <a:off x="22994002"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64" name="Google Shape;1264;p10"/>
            <p:cNvSpPr/>
            <p:nvPr/>
          </p:nvSpPr>
          <p:spPr>
            <a:xfrm>
              <a:off x="23252035"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65" name="Google Shape;1265;p10"/>
            <p:cNvSpPr/>
            <p:nvPr/>
          </p:nvSpPr>
          <p:spPr>
            <a:xfrm>
              <a:off x="23506488"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66" name="Google Shape;1266;p10"/>
            <p:cNvSpPr/>
            <p:nvPr/>
          </p:nvSpPr>
          <p:spPr>
            <a:xfrm>
              <a:off x="237607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67" name="Google Shape;1267;p10"/>
            <p:cNvSpPr/>
            <p:nvPr/>
          </p:nvSpPr>
          <p:spPr>
            <a:xfrm>
              <a:off x="2401152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68" name="Google Shape;1268;p10"/>
            <p:cNvSpPr/>
            <p:nvPr/>
          </p:nvSpPr>
          <p:spPr>
            <a:xfrm>
              <a:off x="2426224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69" name="Google Shape;1269;p10"/>
            <p:cNvSpPr/>
            <p:nvPr/>
          </p:nvSpPr>
          <p:spPr>
            <a:xfrm>
              <a:off x="2072291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70" name="Google Shape;1270;p10"/>
            <p:cNvSpPr/>
            <p:nvPr/>
          </p:nvSpPr>
          <p:spPr>
            <a:xfrm>
              <a:off x="209737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71" name="Google Shape;1271;p10"/>
            <p:cNvSpPr/>
            <p:nvPr/>
          </p:nvSpPr>
          <p:spPr>
            <a:xfrm>
              <a:off x="2123182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72" name="Google Shape;1272;p10"/>
            <p:cNvSpPr/>
            <p:nvPr/>
          </p:nvSpPr>
          <p:spPr>
            <a:xfrm>
              <a:off x="2148627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73" name="Google Shape;1273;p10"/>
            <p:cNvSpPr/>
            <p:nvPr/>
          </p:nvSpPr>
          <p:spPr>
            <a:xfrm>
              <a:off x="2172561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74" name="Google Shape;1274;p10"/>
            <p:cNvSpPr/>
            <p:nvPr/>
          </p:nvSpPr>
          <p:spPr>
            <a:xfrm>
              <a:off x="2197648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75" name="Google Shape;1275;p10"/>
            <p:cNvSpPr/>
            <p:nvPr/>
          </p:nvSpPr>
          <p:spPr>
            <a:xfrm>
              <a:off x="2223451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76" name="Google Shape;1276;p10"/>
            <p:cNvSpPr/>
            <p:nvPr/>
          </p:nvSpPr>
          <p:spPr>
            <a:xfrm>
              <a:off x="2248897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77" name="Google Shape;1277;p10"/>
            <p:cNvSpPr/>
            <p:nvPr/>
          </p:nvSpPr>
          <p:spPr>
            <a:xfrm>
              <a:off x="22743423"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78" name="Google Shape;1278;p10"/>
            <p:cNvSpPr/>
            <p:nvPr/>
          </p:nvSpPr>
          <p:spPr>
            <a:xfrm>
              <a:off x="22994296"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79" name="Google Shape;1279;p10"/>
            <p:cNvSpPr/>
            <p:nvPr/>
          </p:nvSpPr>
          <p:spPr>
            <a:xfrm>
              <a:off x="23252329"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80" name="Google Shape;1280;p10"/>
            <p:cNvSpPr/>
            <p:nvPr/>
          </p:nvSpPr>
          <p:spPr>
            <a:xfrm>
              <a:off x="23506782"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81" name="Google Shape;1281;p10"/>
            <p:cNvSpPr/>
            <p:nvPr/>
          </p:nvSpPr>
          <p:spPr>
            <a:xfrm>
              <a:off x="237610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82" name="Google Shape;1282;p10"/>
            <p:cNvSpPr/>
            <p:nvPr/>
          </p:nvSpPr>
          <p:spPr>
            <a:xfrm>
              <a:off x="2401181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83" name="Google Shape;1283;p10"/>
            <p:cNvSpPr/>
            <p:nvPr/>
          </p:nvSpPr>
          <p:spPr>
            <a:xfrm>
              <a:off x="2426254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84" name="Google Shape;1284;p10"/>
            <p:cNvSpPr/>
            <p:nvPr/>
          </p:nvSpPr>
          <p:spPr>
            <a:xfrm>
              <a:off x="2072291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85" name="Google Shape;1285;p10"/>
            <p:cNvSpPr/>
            <p:nvPr/>
          </p:nvSpPr>
          <p:spPr>
            <a:xfrm>
              <a:off x="209737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86" name="Google Shape;1286;p10"/>
            <p:cNvSpPr/>
            <p:nvPr/>
          </p:nvSpPr>
          <p:spPr>
            <a:xfrm>
              <a:off x="2123182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87" name="Google Shape;1287;p10"/>
            <p:cNvSpPr/>
            <p:nvPr/>
          </p:nvSpPr>
          <p:spPr>
            <a:xfrm>
              <a:off x="2148627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88" name="Google Shape;1288;p10"/>
            <p:cNvSpPr/>
            <p:nvPr/>
          </p:nvSpPr>
          <p:spPr>
            <a:xfrm>
              <a:off x="2172561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89" name="Google Shape;1289;p10"/>
            <p:cNvSpPr/>
            <p:nvPr/>
          </p:nvSpPr>
          <p:spPr>
            <a:xfrm>
              <a:off x="2197648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90" name="Google Shape;1290;p10"/>
            <p:cNvSpPr/>
            <p:nvPr/>
          </p:nvSpPr>
          <p:spPr>
            <a:xfrm>
              <a:off x="2223451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91" name="Google Shape;1291;p10"/>
            <p:cNvSpPr/>
            <p:nvPr/>
          </p:nvSpPr>
          <p:spPr>
            <a:xfrm>
              <a:off x="2248897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92" name="Google Shape;1292;p10"/>
            <p:cNvSpPr/>
            <p:nvPr/>
          </p:nvSpPr>
          <p:spPr>
            <a:xfrm>
              <a:off x="22743423"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93" name="Google Shape;1293;p10"/>
            <p:cNvSpPr/>
            <p:nvPr/>
          </p:nvSpPr>
          <p:spPr>
            <a:xfrm>
              <a:off x="22994296"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94" name="Google Shape;1294;p10"/>
            <p:cNvSpPr/>
            <p:nvPr/>
          </p:nvSpPr>
          <p:spPr>
            <a:xfrm>
              <a:off x="23252329"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95" name="Google Shape;1295;p10"/>
            <p:cNvSpPr/>
            <p:nvPr/>
          </p:nvSpPr>
          <p:spPr>
            <a:xfrm>
              <a:off x="23506782"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96" name="Google Shape;1296;p10"/>
            <p:cNvSpPr/>
            <p:nvPr/>
          </p:nvSpPr>
          <p:spPr>
            <a:xfrm>
              <a:off x="237610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97" name="Google Shape;1297;p10"/>
            <p:cNvSpPr/>
            <p:nvPr/>
          </p:nvSpPr>
          <p:spPr>
            <a:xfrm>
              <a:off x="2401181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98" name="Google Shape;1298;p10"/>
            <p:cNvSpPr/>
            <p:nvPr/>
          </p:nvSpPr>
          <p:spPr>
            <a:xfrm>
              <a:off x="2426254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99" name="Google Shape;1299;p10"/>
            <p:cNvSpPr/>
            <p:nvPr/>
          </p:nvSpPr>
          <p:spPr>
            <a:xfrm>
              <a:off x="2072320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00" name="Google Shape;1300;p10"/>
            <p:cNvSpPr/>
            <p:nvPr/>
          </p:nvSpPr>
          <p:spPr>
            <a:xfrm>
              <a:off x="209740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01" name="Google Shape;1301;p10"/>
            <p:cNvSpPr/>
            <p:nvPr/>
          </p:nvSpPr>
          <p:spPr>
            <a:xfrm>
              <a:off x="2123211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02" name="Google Shape;1302;p10"/>
            <p:cNvSpPr/>
            <p:nvPr/>
          </p:nvSpPr>
          <p:spPr>
            <a:xfrm>
              <a:off x="2148656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03" name="Google Shape;1303;p10"/>
            <p:cNvSpPr/>
            <p:nvPr/>
          </p:nvSpPr>
          <p:spPr>
            <a:xfrm>
              <a:off x="2172590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04" name="Google Shape;1304;p10"/>
            <p:cNvSpPr/>
            <p:nvPr/>
          </p:nvSpPr>
          <p:spPr>
            <a:xfrm>
              <a:off x="2197677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05" name="Google Shape;1305;p10"/>
            <p:cNvSpPr/>
            <p:nvPr/>
          </p:nvSpPr>
          <p:spPr>
            <a:xfrm>
              <a:off x="2223481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06" name="Google Shape;1306;p10"/>
            <p:cNvSpPr/>
            <p:nvPr/>
          </p:nvSpPr>
          <p:spPr>
            <a:xfrm>
              <a:off x="2248926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07" name="Google Shape;1307;p10"/>
            <p:cNvSpPr/>
            <p:nvPr/>
          </p:nvSpPr>
          <p:spPr>
            <a:xfrm>
              <a:off x="22743717"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08" name="Google Shape;1308;p10"/>
            <p:cNvSpPr/>
            <p:nvPr/>
          </p:nvSpPr>
          <p:spPr>
            <a:xfrm>
              <a:off x="22994590"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09" name="Google Shape;1309;p10"/>
            <p:cNvSpPr/>
            <p:nvPr/>
          </p:nvSpPr>
          <p:spPr>
            <a:xfrm>
              <a:off x="23252623"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10" name="Google Shape;1310;p10"/>
            <p:cNvSpPr/>
            <p:nvPr/>
          </p:nvSpPr>
          <p:spPr>
            <a:xfrm>
              <a:off x="23507076"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11" name="Google Shape;1311;p10"/>
            <p:cNvSpPr/>
            <p:nvPr/>
          </p:nvSpPr>
          <p:spPr>
            <a:xfrm>
              <a:off x="237613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12" name="Google Shape;1312;p10"/>
            <p:cNvSpPr/>
            <p:nvPr/>
          </p:nvSpPr>
          <p:spPr>
            <a:xfrm>
              <a:off x="2401210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13" name="Google Shape;1313;p10"/>
            <p:cNvSpPr/>
            <p:nvPr/>
          </p:nvSpPr>
          <p:spPr>
            <a:xfrm>
              <a:off x="2426283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1314" name="Google Shape;1314;p10"/>
          <p:cNvGrpSpPr/>
          <p:nvPr/>
        </p:nvGrpSpPr>
        <p:grpSpPr>
          <a:xfrm>
            <a:off x="-812763" y="1075127"/>
            <a:ext cx="3659601" cy="1634062"/>
            <a:chOff x="0" y="1075127"/>
            <a:chExt cx="3659601" cy="1634062"/>
          </a:xfrm>
        </p:grpSpPr>
        <p:sp>
          <p:nvSpPr>
            <p:cNvPr id="1315" name="Google Shape;1315;p10"/>
            <p:cNvSpPr/>
            <p:nvPr/>
          </p:nvSpPr>
          <p:spPr>
            <a:xfrm>
              <a:off x="0"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16" name="Google Shape;1316;p10"/>
            <p:cNvSpPr/>
            <p:nvPr/>
          </p:nvSpPr>
          <p:spPr>
            <a:xfrm>
              <a:off x="25087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17" name="Google Shape;1317;p10"/>
            <p:cNvSpPr/>
            <p:nvPr/>
          </p:nvSpPr>
          <p:spPr>
            <a:xfrm>
              <a:off x="5089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18" name="Google Shape;1318;p10"/>
            <p:cNvSpPr/>
            <p:nvPr/>
          </p:nvSpPr>
          <p:spPr>
            <a:xfrm>
              <a:off x="76335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19" name="Google Shape;1319;p10"/>
            <p:cNvSpPr/>
            <p:nvPr/>
          </p:nvSpPr>
          <p:spPr>
            <a:xfrm>
              <a:off x="100269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20" name="Google Shape;1320;p10"/>
            <p:cNvSpPr/>
            <p:nvPr/>
          </p:nvSpPr>
          <p:spPr>
            <a:xfrm>
              <a:off x="125356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21" name="Google Shape;1321;p10"/>
            <p:cNvSpPr/>
            <p:nvPr/>
          </p:nvSpPr>
          <p:spPr>
            <a:xfrm>
              <a:off x="151160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22" name="Google Shape;1322;p10"/>
            <p:cNvSpPr/>
            <p:nvPr/>
          </p:nvSpPr>
          <p:spPr>
            <a:xfrm>
              <a:off x="176605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23" name="Google Shape;1323;p10"/>
            <p:cNvSpPr/>
            <p:nvPr/>
          </p:nvSpPr>
          <p:spPr>
            <a:xfrm>
              <a:off x="202050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24" name="Google Shape;1324;p10"/>
            <p:cNvSpPr/>
            <p:nvPr/>
          </p:nvSpPr>
          <p:spPr>
            <a:xfrm>
              <a:off x="2271381"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25" name="Google Shape;1325;p10"/>
            <p:cNvSpPr/>
            <p:nvPr/>
          </p:nvSpPr>
          <p:spPr>
            <a:xfrm>
              <a:off x="2529414"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26" name="Google Shape;1326;p10"/>
            <p:cNvSpPr/>
            <p:nvPr/>
          </p:nvSpPr>
          <p:spPr>
            <a:xfrm>
              <a:off x="2783867"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27" name="Google Shape;1327;p10"/>
            <p:cNvSpPr/>
            <p:nvPr/>
          </p:nvSpPr>
          <p:spPr>
            <a:xfrm>
              <a:off x="303817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28" name="Google Shape;1328;p10"/>
            <p:cNvSpPr/>
            <p:nvPr/>
          </p:nvSpPr>
          <p:spPr>
            <a:xfrm>
              <a:off x="328889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29" name="Google Shape;1329;p10"/>
            <p:cNvSpPr/>
            <p:nvPr/>
          </p:nvSpPr>
          <p:spPr>
            <a:xfrm>
              <a:off x="353962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30" name="Google Shape;1330;p10"/>
            <p:cNvSpPr/>
            <p:nvPr/>
          </p:nvSpPr>
          <p:spPr>
            <a:xfrm>
              <a:off x="294"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31" name="Google Shape;1331;p10"/>
            <p:cNvSpPr/>
            <p:nvPr/>
          </p:nvSpPr>
          <p:spPr>
            <a:xfrm>
              <a:off x="25116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32" name="Google Shape;1332;p10"/>
            <p:cNvSpPr/>
            <p:nvPr/>
          </p:nvSpPr>
          <p:spPr>
            <a:xfrm>
              <a:off x="5092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33" name="Google Shape;1333;p10"/>
            <p:cNvSpPr/>
            <p:nvPr/>
          </p:nvSpPr>
          <p:spPr>
            <a:xfrm>
              <a:off x="76365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34" name="Google Shape;1334;p10"/>
            <p:cNvSpPr/>
            <p:nvPr/>
          </p:nvSpPr>
          <p:spPr>
            <a:xfrm>
              <a:off x="100299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35" name="Google Shape;1335;p10"/>
            <p:cNvSpPr/>
            <p:nvPr/>
          </p:nvSpPr>
          <p:spPr>
            <a:xfrm>
              <a:off x="125386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36" name="Google Shape;1336;p10"/>
            <p:cNvSpPr/>
            <p:nvPr/>
          </p:nvSpPr>
          <p:spPr>
            <a:xfrm>
              <a:off x="151189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37" name="Google Shape;1337;p10"/>
            <p:cNvSpPr/>
            <p:nvPr/>
          </p:nvSpPr>
          <p:spPr>
            <a:xfrm>
              <a:off x="176634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38" name="Google Shape;1338;p10"/>
            <p:cNvSpPr/>
            <p:nvPr/>
          </p:nvSpPr>
          <p:spPr>
            <a:xfrm>
              <a:off x="202080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39" name="Google Shape;1339;p10"/>
            <p:cNvSpPr/>
            <p:nvPr/>
          </p:nvSpPr>
          <p:spPr>
            <a:xfrm>
              <a:off x="2271675"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40" name="Google Shape;1340;p10"/>
            <p:cNvSpPr/>
            <p:nvPr/>
          </p:nvSpPr>
          <p:spPr>
            <a:xfrm>
              <a:off x="2529708"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41" name="Google Shape;1341;p10"/>
            <p:cNvSpPr/>
            <p:nvPr/>
          </p:nvSpPr>
          <p:spPr>
            <a:xfrm>
              <a:off x="2784161"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42" name="Google Shape;1342;p10"/>
            <p:cNvSpPr/>
            <p:nvPr/>
          </p:nvSpPr>
          <p:spPr>
            <a:xfrm>
              <a:off x="303846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43" name="Google Shape;1343;p10"/>
            <p:cNvSpPr/>
            <p:nvPr/>
          </p:nvSpPr>
          <p:spPr>
            <a:xfrm>
              <a:off x="328919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44" name="Google Shape;1344;p10"/>
            <p:cNvSpPr/>
            <p:nvPr/>
          </p:nvSpPr>
          <p:spPr>
            <a:xfrm>
              <a:off x="353991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45" name="Google Shape;1345;p10"/>
            <p:cNvSpPr/>
            <p:nvPr/>
          </p:nvSpPr>
          <p:spPr>
            <a:xfrm>
              <a:off x="294"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46" name="Google Shape;1346;p10"/>
            <p:cNvSpPr/>
            <p:nvPr/>
          </p:nvSpPr>
          <p:spPr>
            <a:xfrm>
              <a:off x="25116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47" name="Google Shape;1347;p10"/>
            <p:cNvSpPr/>
            <p:nvPr/>
          </p:nvSpPr>
          <p:spPr>
            <a:xfrm>
              <a:off x="5092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48" name="Google Shape;1348;p10"/>
            <p:cNvSpPr/>
            <p:nvPr/>
          </p:nvSpPr>
          <p:spPr>
            <a:xfrm>
              <a:off x="76365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49" name="Google Shape;1349;p10"/>
            <p:cNvSpPr/>
            <p:nvPr/>
          </p:nvSpPr>
          <p:spPr>
            <a:xfrm>
              <a:off x="100299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50" name="Google Shape;1350;p10"/>
            <p:cNvSpPr/>
            <p:nvPr/>
          </p:nvSpPr>
          <p:spPr>
            <a:xfrm>
              <a:off x="125386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51" name="Google Shape;1351;p10"/>
            <p:cNvSpPr/>
            <p:nvPr/>
          </p:nvSpPr>
          <p:spPr>
            <a:xfrm>
              <a:off x="151189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52" name="Google Shape;1352;p10"/>
            <p:cNvSpPr/>
            <p:nvPr/>
          </p:nvSpPr>
          <p:spPr>
            <a:xfrm>
              <a:off x="176634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53" name="Google Shape;1353;p10"/>
            <p:cNvSpPr/>
            <p:nvPr/>
          </p:nvSpPr>
          <p:spPr>
            <a:xfrm>
              <a:off x="202080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54" name="Google Shape;1354;p10"/>
            <p:cNvSpPr/>
            <p:nvPr/>
          </p:nvSpPr>
          <p:spPr>
            <a:xfrm>
              <a:off x="2271675"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55" name="Google Shape;1355;p10"/>
            <p:cNvSpPr/>
            <p:nvPr/>
          </p:nvSpPr>
          <p:spPr>
            <a:xfrm>
              <a:off x="2529708"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56" name="Google Shape;1356;p10"/>
            <p:cNvSpPr/>
            <p:nvPr/>
          </p:nvSpPr>
          <p:spPr>
            <a:xfrm>
              <a:off x="2784161"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57" name="Google Shape;1357;p10"/>
            <p:cNvSpPr/>
            <p:nvPr/>
          </p:nvSpPr>
          <p:spPr>
            <a:xfrm>
              <a:off x="303846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58" name="Google Shape;1358;p10"/>
            <p:cNvSpPr/>
            <p:nvPr/>
          </p:nvSpPr>
          <p:spPr>
            <a:xfrm>
              <a:off x="328919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59" name="Google Shape;1359;p10"/>
            <p:cNvSpPr/>
            <p:nvPr/>
          </p:nvSpPr>
          <p:spPr>
            <a:xfrm>
              <a:off x="353991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60" name="Google Shape;1360;p10"/>
            <p:cNvSpPr/>
            <p:nvPr/>
          </p:nvSpPr>
          <p:spPr>
            <a:xfrm>
              <a:off x="588"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61" name="Google Shape;1361;p10"/>
            <p:cNvSpPr/>
            <p:nvPr/>
          </p:nvSpPr>
          <p:spPr>
            <a:xfrm>
              <a:off x="25146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62" name="Google Shape;1362;p10"/>
            <p:cNvSpPr/>
            <p:nvPr/>
          </p:nvSpPr>
          <p:spPr>
            <a:xfrm>
              <a:off x="5094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63" name="Google Shape;1363;p10"/>
            <p:cNvSpPr/>
            <p:nvPr/>
          </p:nvSpPr>
          <p:spPr>
            <a:xfrm>
              <a:off x="76394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64" name="Google Shape;1364;p10"/>
            <p:cNvSpPr/>
            <p:nvPr/>
          </p:nvSpPr>
          <p:spPr>
            <a:xfrm>
              <a:off x="100328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65" name="Google Shape;1365;p10"/>
            <p:cNvSpPr/>
            <p:nvPr/>
          </p:nvSpPr>
          <p:spPr>
            <a:xfrm>
              <a:off x="125415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66" name="Google Shape;1366;p10"/>
            <p:cNvSpPr/>
            <p:nvPr/>
          </p:nvSpPr>
          <p:spPr>
            <a:xfrm>
              <a:off x="151219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67" name="Google Shape;1367;p10"/>
            <p:cNvSpPr/>
            <p:nvPr/>
          </p:nvSpPr>
          <p:spPr>
            <a:xfrm>
              <a:off x="176664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68" name="Google Shape;1368;p10"/>
            <p:cNvSpPr/>
            <p:nvPr/>
          </p:nvSpPr>
          <p:spPr>
            <a:xfrm>
              <a:off x="202109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69" name="Google Shape;1369;p10"/>
            <p:cNvSpPr/>
            <p:nvPr/>
          </p:nvSpPr>
          <p:spPr>
            <a:xfrm>
              <a:off x="2271969"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70" name="Google Shape;1370;p10"/>
            <p:cNvSpPr/>
            <p:nvPr/>
          </p:nvSpPr>
          <p:spPr>
            <a:xfrm>
              <a:off x="2530002"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71" name="Google Shape;1371;p10"/>
            <p:cNvSpPr/>
            <p:nvPr/>
          </p:nvSpPr>
          <p:spPr>
            <a:xfrm>
              <a:off x="2784455"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72" name="Google Shape;1372;p10"/>
            <p:cNvSpPr/>
            <p:nvPr/>
          </p:nvSpPr>
          <p:spPr>
            <a:xfrm>
              <a:off x="303876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73" name="Google Shape;1373;p10"/>
            <p:cNvSpPr/>
            <p:nvPr/>
          </p:nvSpPr>
          <p:spPr>
            <a:xfrm>
              <a:off x="328948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74" name="Google Shape;1374;p10"/>
            <p:cNvSpPr/>
            <p:nvPr/>
          </p:nvSpPr>
          <p:spPr>
            <a:xfrm>
              <a:off x="354021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75" name="Google Shape;1375;p10"/>
            <p:cNvSpPr/>
            <p:nvPr/>
          </p:nvSpPr>
          <p:spPr>
            <a:xfrm>
              <a:off x="588"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76" name="Google Shape;1376;p10"/>
            <p:cNvSpPr/>
            <p:nvPr/>
          </p:nvSpPr>
          <p:spPr>
            <a:xfrm>
              <a:off x="25146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77" name="Google Shape;1377;p10"/>
            <p:cNvSpPr/>
            <p:nvPr/>
          </p:nvSpPr>
          <p:spPr>
            <a:xfrm>
              <a:off x="5094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78" name="Google Shape;1378;p10"/>
            <p:cNvSpPr/>
            <p:nvPr/>
          </p:nvSpPr>
          <p:spPr>
            <a:xfrm>
              <a:off x="76394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79" name="Google Shape;1379;p10"/>
            <p:cNvSpPr/>
            <p:nvPr/>
          </p:nvSpPr>
          <p:spPr>
            <a:xfrm>
              <a:off x="100328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80" name="Google Shape;1380;p10"/>
            <p:cNvSpPr/>
            <p:nvPr/>
          </p:nvSpPr>
          <p:spPr>
            <a:xfrm>
              <a:off x="125415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81" name="Google Shape;1381;p10"/>
            <p:cNvSpPr/>
            <p:nvPr/>
          </p:nvSpPr>
          <p:spPr>
            <a:xfrm>
              <a:off x="151219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82" name="Google Shape;1382;p10"/>
            <p:cNvSpPr/>
            <p:nvPr/>
          </p:nvSpPr>
          <p:spPr>
            <a:xfrm>
              <a:off x="176664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83" name="Google Shape;1383;p10"/>
            <p:cNvSpPr/>
            <p:nvPr/>
          </p:nvSpPr>
          <p:spPr>
            <a:xfrm>
              <a:off x="202109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84" name="Google Shape;1384;p10"/>
            <p:cNvSpPr/>
            <p:nvPr/>
          </p:nvSpPr>
          <p:spPr>
            <a:xfrm>
              <a:off x="2271969"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85" name="Google Shape;1385;p10"/>
            <p:cNvSpPr/>
            <p:nvPr/>
          </p:nvSpPr>
          <p:spPr>
            <a:xfrm>
              <a:off x="2530002"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86" name="Google Shape;1386;p10"/>
            <p:cNvSpPr/>
            <p:nvPr/>
          </p:nvSpPr>
          <p:spPr>
            <a:xfrm>
              <a:off x="2784455"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87" name="Google Shape;1387;p10"/>
            <p:cNvSpPr/>
            <p:nvPr/>
          </p:nvSpPr>
          <p:spPr>
            <a:xfrm>
              <a:off x="303876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88" name="Google Shape;1388;p10"/>
            <p:cNvSpPr/>
            <p:nvPr/>
          </p:nvSpPr>
          <p:spPr>
            <a:xfrm>
              <a:off x="328948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89" name="Google Shape;1389;p10"/>
            <p:cNvSpPr/>
            <p:nvPr/>
          </p:nvSpPr>
          <p:spPr>
            <a:xfrm>
              <a:off x="354021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90" name="Google Shape;1390;p10"/>
            <p:cNvSpPr/>
            <p:nvPr/>
          </p:nvSpPr>
          <p:spPr>
            <a:xfrm>
              <a:off x="882"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91" name="Google Shape;1391;p10"/>
            <p:cNvSpPr/>
            <p:nvPr/>
          </p:nvSpPr>
          <p:spPr>
            <a:xfrm>
              <a:off x="25175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92" name="Google Shape;1392;p10"/>
            <p:cNvSpPr/>
            <p:nvPr/>
          </p:nvSpPr>
          <p:spPr>
            <a:xfrm>
              <a:off x="5097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93" name="Google Shape;1393;p10"/>
            <p:cNvSpPr/>
            <p:nvPr/>
          </p:nvSpPr>
          <p:spPr>
            <a:xfrm>
              <a:off x="76424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94" name="Google Shape;1394;p10"/>
            <p:cNvSpPr/>
            <p:nvPr/>
          </p:nvSpPr>
          <p:spPr>
            <a:xfrm>
              <a:off x="100357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95" name="Google Shape;1395;p10"/>
            <p:cNvSpPr/>
            <p:nvPr/>
          </p:nvSpPr>
          <p:spPr>
            <a:xfrm>
              <a:off x="125445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96" name="Google Shape;1396;p10"/>
            <p:cNvSpPr/>
            <p:nvPr/>
          </p:nvSpPr>
          <p:spPr>
            <a:xfrm>
              <a:off x="151248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97" name="Google Shape;1397;p10"/>
            <p:cNvSpPr/>
            <p:nvPr/>
          </p:nvSpPr>
          <p:spPr>
            <a:xfrm>
              <a:off x="176693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98" name="Google Shape;1398;p10"/>
            <p:cNvSpPr/>
            <p:nvPr/>
          </p:nvSpPr>
          <p:spPr>
            <a:xfrm>
              <a:off x="202139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99" name="Google Shape;1399;p10"/>
            <p:cNvSpPr/>
            <p:nvPr/>
          </p:nvSpPr>
          <p:spPr>
            <a:xfrm>
              <a:off x="2272263"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00" name="Google Shape;1400;p10"/>
            <p:cNvSpPr/>
            <p:nvPr/>
          </p:nvSpPr>
          <p:spPr>
            <a:xfrm>
              <a:off x="2530296"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01" name="Google Shape;1401;p10"/>
            <p:cNvSpPr/>
            <p:nvPr/>
          </p:nvSpPr>
          <p:spPr>
            <a:xfrm>
              <a:off x="2784749"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02" name="Google Shape;1402;p10"/>
            <p:cNvSpPr/>
            <p:nvPr/>
          </p:nvSpPr>
          <p:spPr>
            <a:xfrm>
              <a:off x="303905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03" name="Google Shape;1403;p10"/>
            <p:cNvSpPr/>
            <p:nvPr/>
          </p:nvSpPr>
          <p:spPr>
            <a:xfrm>
              <a:off x="328978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04" name="Google Shape;1404;p10"/>
            <p:cNvSpPr/>
            <p:nvPr/>
          </p:nvSpPr>
          <p:spPr>
            <a:xfrm>
              <a:off x="354050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05" name="Google Shape;1405;p10"/>
            <p:cNvSpPr/>
            <p:nvPr/>
          </p:nvSpPr>
          <p:spPr>
            <a:xfrm>
              <a:off x="882"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06" name="Google Shape;1406;p10"/>
            <p:cNvSpPr/>
            <p:nvPr/>
          </p:nvSpPr>
          <p:spPr>
            <a:xfrm>
              <a:off x="25175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07" name="Google Shape;1407;p10"/>
            <p:cNvSpPr/>
            <p:nvPr/>
          </p:nvSpPr>
          <p:spPr>
            <a:xfrm>
              <a:off x="5097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08" name="Google Shape;1408;p10"/>
            <p:cNvSpPr/>
            <p:nvPr/>
          </p:nvSpPr>
          <p:spPr>
            <a:xfrm>
              <a:off x="76424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09" name="Google Shape;1409;p10"/>
            <p:cNvSpPr/>
            <p:nvPr/>
          </p:nvSpPr>
          <p:spPr>
            <a:xfrm>
              <a:off x="100357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10" name="Google Shape;1410;p10"/>
            <p:cNvSpPr/>
            <p:nvPr/>
          </p:nvSpPr>
          <p:spPr>
            <a:xfrm>
              <a:off x="125445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11" name="Google Shape;1411;p10"/>
            <p:cNvSpPr/>
            <p:nvPr/>
          </p:nvSpPr>
          <p:spPr>
            <a:xfrm>
              <a:off x="151248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12" name="Google Shape;1412;p10"/>
            <p:cNvSpPr/>
            <p:nvPr/>
          </p:nvSpPr>
          <p:spPr>
            <a:xfrm>
              <a:off x="176693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13" name="Google Shape;1413;p10"/>
            <p:cNvSpPr/>
            <p:nvPr/>
          </p:nvSpPr>
          <p:spPr>
            <a:xfrm>
              <a:off x="202139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14" name="Google Shape;1414;p10"/>
            <p:cNvSpPr/>
            <p:nvPr/>
          </p:nvSpPr>
          <p:spPr>
            <a:xfrm>
              <a:off x="2272263"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15" name="Google Shape;1415;p10"/>
            <p:cNvSpPr/>
            <p:nvPr/>
          </p:nvSpPr>
          <p:spPr>
            <a:xfrm>
              <a:off x="2530296"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16" name="Google Shape;1416;p10"/>
            <p:cNvSpPr/>
            <p:nvPr/>
          </p:nvSpPr>
          <p:spPr>
            <a:xfrm>
              <a:off x="2784749"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17" name="Google Shape;1417;p10"/>
            <p:cNvSpPr/>
            <p:nvPr/>
          </p:nvSpPr>
          <p:spPr>
            <a:xfrm>
              <a:off x="303905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18" name="Google Shape;1418;p10"/>
            <p:cNvSpPr/>
            <p:nvPr/>
          </p:nvSpPr>
          <p:spPr>
            <a:xfrm>
              <a:off x="328978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19" name="Google Shape;1419;p10"/>
            <p:cNvSpPr/>
            <p:nvPr/>
          </p:nvSpPr>
          <p:spPr>
            <a:xfrm>
              <a:off x="354050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20" name="Google Shape;1420;p10"/>
            <p:cNvSpPr/>
            <p:nvPr/>
          </p:nvSpPr>
          <p:spPr>
            <a:xfrm>
              <a:off x="1176"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21" name="Google Shape;1421;p10"/>
            <p:cNvSpPr/>
            <p:nvPr/>
          </p:nvSpPr>
          <p:spPr>
            <a:xfrm>
              <a:off x="25204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22" name="Google Shape;1422;p10"/>
            <p:cNvSpPr/>
            <p:nvPr/>
          </p:nvSpPr>
          <p:spPr>
            <a:xfrm>
              <a:off x="5100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23" name="Google Shape;1423;p10"/>
            <p:cNvSpPr/>
            <p:nvPr/>
          </p:nvSpPr>
          <p:spPr>
            <a:xfrm>
              <a:off x="76453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24" name="Google Shape;1424;p10"/>
            <p:cNvSpPr/>
            <p:nvPr/>
          </p:nvSpPr>
          <p:spPr>
            <a:xfrm>
              <a:off x="100387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25" name="Google Shape;1425;p10"/>
            <p:cNvSpPr/>
            <p:nvPr/>
          </p:nvSpPr>
          <p:spPr>
            <a:xfrm>
              <a:off x="125474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26" name="Google Shape;1426;p10"/>
            <p:cNvSpPr/>
            <p:nvPr/>
          </p:nvSpPr>
          <p:spPr>
            <a:xfrm>
              <a:off x="151277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27" name="Google Shape;1427;p10"/>
            <p:cNvSpPr/>
            <p:nvPr/>
          </p:nvSpPr>
          <p:spPr>
            <a:xfrm>
              <a:off x="176723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28" name="Google Shape;1428;p10"/>
            <p:cNvSpPr/>
            <p:nvPr/>
          </p:nvSpPr>
          <p:spPr>
            <a:xfrm>
              <a:off x="202168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29" name="Google Shape;1429;p10"/>
            <p:cNvSpPr/>
            <p:nvPr/>
          </p:nvSpPr>
          <p:spPr>
            <a:xfrm>
              <a:off x="2272557"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30" name="Google Shape;1430;p10"/>
            <p:cNvSpPr/>
            <p:nvPr/>
          </p:nvSpPr>
          <p:spPr>
            <a:xfrm>
              <a:off x="2530590"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31" name="Google Shape;1431;p10"/>
            <p:cNvSpPr/>
            <p:nvPr/>
          </p:nvSpPr>
          <p:spPr>
            <a:xfrm>
              <a:off x="2785043"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32" name="Google Shape;1432;p10"/>
            <p:cNvSpPr/>
            <p:nvPr/>
          </p:nvSpPr>
          <p:spPr>
            <a:xfrm>
              <a:off x="303934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33" name="Google Shape;1433;p10"/>
            <p:cNvSpPr/>
            <p:nvPr/>
          </p:nvSpPr>
          <p:spPr>
            <a:xfrm>
              <a:off x="329007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34" name="Google Shape;1434;p10"/>
            <p:cNvSpPr/>
            <p:nvPr/>
          </p:nvSpPr>
          <p:spPr>
            <a:xfrm>
              <a:off x="354080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pic>
        <p:nvPicPr>
          <p:cNvPr id="1435" name="Google Shape;1435;p10"/>
          <p:cNvPicPr preferRelativeResize="0"/>
          <p:nvPr/>
        </p:nvPicPr>
        <p:blipFill rotWithShape="1">
          <a:blip r:embed="rId3">
            <a:alphaModFix/>
          </a:blip>
          <a:srcRect b="0" l="0" r="0" t="0"/>
          <a:stretch/>
        </p:blipFill>
        <p:spPr>
          <a:xfrm>
            <a:off x="7550150" y="2762250"/>
            <a:ext cx="13653328" cy="6858000"/>
          </a:xfrm>
          <a:prstGeom prst="rect">
            <a:avLst/>
          </a:prstGeom>
          <a:noFill/>
          <a:ln>
            <a:noFill/>
          </a:ln>
        </p:spPr>
      </p:pic>
      <p:sp>
        <p:nvSpPr>
          <p:cNvPr id="1436" name="Google Shape;1436;p10"/>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Entidad tiene atributos</a:t>
            </a:r>
            <a:endParaRPr>
              <a:latin typeface="Roboto"/>
              <a:ea typeface="Roboto"/>
              <a:cs typeface="Roboto"/>
              <a:sym typeface="Roboto"/>
            </a:endParaRPr>
          </a:p>
        </p:txBody>
      </p:sp>
      <p:sp>
        <p:nvSpPr>
          <p:cNvPr id="1437" name="Google Shape;1437;p10"/>
          <p:cNvSpPr txBox="1"/>
          <p:nvPr/>
        </p:nvSpPr>
        <p:spPr>
          <a:xfrm>
            <a:off x="361950"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a:p>
        </p:txBody>
      </p:sp>
      <p:sp>
        <p:nvSpPr>
          <p:cNvPr id="1438" name="Google Shape;1438;p10"/>
          <p:cNvSpPr txBox="1"/>
          <p:nvPr>
            <p:ph idx="1" type="body"/>
          </p:nvPr>
        </p:nvSpPr>
        <p:spPr>
          <a:xfrm>
            <a:off x="1676400" y="3651250"/>
            <a:ext cx="21031200" cy="870267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t/>
            </a:r>
            <a:endParaRPr sz="4000">
              <a:latin typeface="Lato"/>
              <a:ea typeface="Lato"/>
              <a:cs typeface="Lato"/>
              <a:sym typeface="Lato"/>
            </a:endParaRPr>
          </a:p>
          <a:p>
            <a:pPr indent="0" lvl="0" marL="0" rtl="0" algn="l">
              <a:lnSpc>
                <a:spcPct val="90000"/>
              </a:lnSpc>
              <a:spcBef>
                <a:spcPts val="2000"/>
              </a:spcBef>
              <a:spcAft>
                <a:spcPts val="0"/>
              </a:spcAft>
              <a:buClr>
                <a:schemeClr val="dk1"/>
              </a:buClr>
              <a:buSzPts val="4000"/>
              <a:buNone/>
            </a:pPr>
            <a:r>
              <a:rPr lang="es-CO" sz="4000">
                <a:latin typeface="Lato"/>
                <a:ea typeface="Lato"/>
                <a:cs typeface="Lato"/>
                <a:sym typeface="Lato"/>
              </a:rPr>
              <a:t>Mascota tiene</a:t>
            </a:r>
            <a:endParaRPr/>
          </a:p>
          <a:p>
            <a:pPr indent="-457200" lvl="0" marL="457200" rtl="0" algn="l">
              <a:lnSpc>
                <a:spcPct val="90000"/>
              </a:lnSpc>
              <a:spcBef>
                <a:spcPts val="2000"/>
              </a:spcBef>
              <a:spcAft>
                <a:spcPts val="0"/>
              </a:spcAft>
              <a:buClr>
                <a:schemeClr val="dk1"/>
              </a:buClr>
              <a:buSzPts val="4000"/>
              <a:buFont typeface="Lato"/>
              <a:buChar char="-"/>
            </a:pPr>
            <a:r>
              <a:rPr lang="es-CO" sz="4000">
                <a:latin typeface="Lato"/>
                <a:ea typeface="Lato"/>
                <a:cs typeface="Lato"/>
                <a:sym typeface="Lato"/>
              </a:rPr>
              <a:t>Nombre</a:t>
            </a:r>
            <a:endParaRPr/>
          </a:p>
          <a:p>
            <a:pPr indent="-457200" lvl="0" marL="457200" rtl="0" algn="l">
              <a:lnSpc>
                <a:spcPct val="90000"/>
              </a:lnSpc>
              <a:spcBef>
                <a:spcPts val="2000"/>
              </a:spcBef>
              <a:spcAft>
                <a:spcPts val="0"/>
              </a:spcAft>
              <a:buClr>
                <a:schemeClr val="dk1"/>
              </a:buClr>
              <a:buSzPts val="4000"/>
              <a:buFont typeface="Lato"/>
              <a:buChar char="-"/>
            </a:pPr>
            <a:r>
              <a:rPr lang="es-CO" sz="4000">
                <a:latin typeface="Lato"/>
                <a:ea typeface="Lato"/>
                <a:cs typeface="Lato"/>
                <a:sym typeface="Lato"/>
              </a:rPr>
              <a:t>Edad</a:t>
            </a:r>
            <a:endParaRPr/>
          </a:p>
          <a:p>
            <a:pPr indent="-203200" lvl="0" marL="457200" rtl="0" algn="l">
              <a:lnSpc>
                <a:spcPct val="90000"/>
              </a:lnSpc>
              <a:spcBef>
                <a:spcPts val="2000"/>
              </a:spcBef>
              <a:spcAft>
                <a:spcPts val="0"/>
              </a:spcAft>
              <a:buClr>
                <a:schemeClr val="dk1"/>
              </a:buClr>
              <a:buSzPts val="4000"/>
              <a:buFont typeface="Calibri"/>
              <a:buNone/>
            </a:pPr>
            <a:r>
              <a:t/>
            </a:r>
            <a:endParaRPr sz="4000">
              <a:latin typeface="Lato"/>
              <a:ea typeface="Lato"/>
              <a:cs typeface="Lato"/>
              <a:sym typeface="Lato"/>
            </a:endParaRPr>
          </a:p>
        </p:txBody>
      </p:sp>
      <p:pic>
        <p:nvPicPr>
          <p:cNvPr descr="Un perro sentado en una roca&#10;&#10;El contenido generado por IA puede ser incorrecto." id="1439" name="Google Shape;1439;p10"/>
          <p:cNvPicPr preferRelativeResize="0"/>
          <p:nvPr/>
        </p:nvPicPr>
        <p:blipFill rotWithShape="1">
          <a:blip r:embed="rId4">
            <a:alphaModFix/>
          </a:blip>
          <a:srcRect b="0" l="0" r="0" t="0"/>
          <a:stretch/>
        </p:blipFill>
        <p:spPr>
          <a:xfrm>
            <a:off x="6891853" y="3651250"/>
            <a:ext cx="5637252" cy="7516336"/>
          </a:xfrm>
          <a:prstGeom prst="rect">
            <a:avLst/>
          </a:prstGeom>
          <a:noFill/>
          <a:ln>
            <a:noFill/>
          </a:ln>
        </p:spPr>
      </p:pic>
      <p:sp>
        <p:nvSpPr>
          <p:cNvPr id="1440" name="Google Shape;1440;p10"/>
          <p:cNvSpPr txBox="1"/>
          <p:nvPr/>
        </p:nvSpPr>
        <p:spPr>
          <a:xfrm>
            <a:off x="13182600" y="4572000"/>
            <a:ext cx="4561958"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4000">
                <a:solidFill>
                  <a:srgbClr val="C00000"/>
                </a:solidFill>
                <a:latin typeface="Lato"/>
                <a:ea typeface="Lato"/>
                <a:cs typeface="Lato"/>
                <a:sym typeface="Lato"/>
              </a:rPr>
              <a:t>Mascota</a:t>
            </a:r>
            <a:endParaRPr/>
          </a:p>
          <a:p>
            <a:pPr indent="0" lvl="0" marL="0" marR="0" rtl="0" algn="l">
              <a:spcBef>
                <a:spcPts val="0"/>
              </a:spcBef>
              <a:spcAft>
                <a:spcPts val="0"/>
              </a:spcAft>
              <a:buNone/>
            </a:pPr>
            <a:r>
              <a:rPr lang="es-CO" sz="4000">
                <a:solidFill>
                  <a:schemeClr val="dk1"/>
                </a:solidFill>
                <a:latin typeface="Lato"/>
                <a:ea typeface="Lato"/>
                <a:cs typeface="Lato"/>
                <a:sym typeface="Lato"/>
              </a:rPr>
              <a:t>Pecas</a:t>
            </a:r>
            <a:endParaRPr/>
          </a:p>
          <a:p>
            <a:pPr indent="0" lvl="0" marL="0" marR="0" rtl="0" algn="l">
              <a:spcBef>
                <a:spcPts val="0"/>
              </a:spcBef>
              <a:spcAft>
                <a:spcPts val="0"/>
              </a:spcAft>
              <a:buNone/>
            </a:pPr>
            <a:r>
              <a:rPr lang="es-CO" sz="4000">
                <a:solidFill>
                  <a:schemeClr val="dk1"/>
                </a:solidFill>
                <a:latin typeface="Lato"/>
                <a:ea typeface="Lato"/>
                <a:cs typeface="Lato"/>
                <a:sym typeface="Lato"/>
              </a:rPr>
              <a:t>2</a:t>
            </a:r>
            <a:endParaRPr sz="4000">
              <a:solidFill>
                <a:schemeClr val="dk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39"/>
                                        </p:tgtEl>
                                        <p:attrNameLst>
                                          <p:attrName>style.visibility</p:attrName>
                                        </p:attrNameLst>
                                      </p:cBhvr>
                                      <p:to>
                                        <p:strVal val="visible"/>
                                      </p:to>
                                    </p:set>
                                    <p:anim calcmode="lin" valueType="num">
                                      <p:cBhvr additive="base">
                                        <p:cTn dur="500"/>
                                        <p:tgtEl>
                                          <p:spTgt spid="1439"/>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40"/>
                                        </p:tgtEl>
                                        <p:attrNameLst>
                                          <p:attrName>style.visibility</p:attrName>
                                        </p:attrNameLst>
                                      </p:cBhvr>
                                      <p:to>
                                        <p:strVal val="visible"/>
                                      </p:to>
                                    </p:set>
                                    <p:animEffect filter="fade" transition="in">
                                      <p:cBhvr>
                                        <p:cTn dur="500"/>
                                        <p:tgtEl>
                                          <p:spTgt spid="14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4" name="Shape 1444"/>
        <p:cNvGrpSpPr/>
        <p:nvPr/>
      </p:nvGrpSpPr>
      <p:grpSpPr>
        <a:xfrm>
          <a:off x="0" y="0"/>
          <a:ext cx="0" cy="0"/>
          <a:chOff x="0" y="0"/>
          <a:chExt cx="0" cy="0"/>
        </a:xfrm>
      </p:grpSpPr>
      <p:sp>
        <p:nvSpPr>
          <p:cNvPr id="1445" name="Google Shape;1445;p11"/>
          <p:cNvSpPr txBox="1"/>
          <p:nvPr/>
        </p:nvSpPr>
        <p:spPr>
          <a:xfrm>
            <a:off x="25655451" y="1711234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446" name="Google Shape;1446;p11"/>
          <p:cNvSpPr txBox="1"/>
          <p:nvPr/>
        </p:nvSpPr>
        <p:spPr>
          <a:xfrm>
            <a:off x="24453669" y="1784386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1447" name="Google Shape;1447;p11"/>
          <p:cNvGrpSpPr/>
          <p:nvPr/>
        </p:nvGrpSpPr>
        <p:grpSpPr>
          <a:xfrm>
            <a:off x="20722033" y="1075127"/>
            <a:ext cx="3659601" cy="1634062"/>
            <a:chOff x="20722033" y="1075127"/>
            <a:chExt cx="3659601" cy="1634062"/>
          </a:xfrm>
        </p:grpSpPr>
        <p:sp>
          <p:nvSpPr>
            <p:cNvPr id="1448" name="Google Shape;1448;p11"/>
            <p:cNvSpPr/>
            <p:nvPr/>
          </p:nvSpPr>
          <p:spPr>
            <a:xfrm>
              <a:off x="2072203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49" name="Google Shape;1449;p11"/>
            <p:cNvSpPr/>
            <p:nvPr/>
          </p:nvSpPr>
          <p:spPr>
            <a:xfrm>
              <a:off x="209729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50" name="Google Shape;1450;p11"/>
            <p:cNvSpPr/>
            <p:nvPr/>
          </p:nvSpPr>
          <p:spPr>
            <a:xfrm>
              <a:off x="2123093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51" name="Google Shape;1451;p11"/>
            <p:cNvSpPr/>
            <p:nvPr/>
          </p:nvSpPr>
          <p:spPr>
            <a:xfrm>
              <a:off x="2148539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52" name="Google Shape;1452;p11"/>
            <p:cNvSpPr/>
            <p:nvPr/>
          </p:nvSpPr>
          <p:spPr>
            <a:xfrm>
              <a:off x="2172472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53" name="Google Shape;1453;p11"/>
            <p:cNvSpPr/>
            <p:nvPr/>
          </p:nvSpPr>
          <p:spPr>
            <a:xfrm>
              <a:off x="2197560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54" name="Google Shape;1454;p11"/>
            <p:cNvSpPr/>
            <p:nvPr/>
          </p:nvSpPr>
          <p:spPr>
            <a:xfrm>
              <a:off x="2223363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55" name="Google Shape;1455;p11"/>
            <p:cNvSpPr/>
            <p:nvPr/>
          </p:nvSpPr>
          <p:spPr>
            <a:xfrm>
              <a:off x="2248808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56" name="Google Shape;1456;p11"/>
            <p:cNvSpPr/>
            <p:nvPr/>
          </p:nvSpPr>
          <p:spPr>
            <a:xfrm>
              <a:off x="22742541"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57" name="Google Shape;1457;p11"/>
            <p:cNvSpPr/>
            <p:nvPr/>
          </p:nvSpPr>
          <p:spPr>
            <a:xfrm>
              <a:off x="22993414"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58" name="Google Shape;1458;p11"/>
            <p:cNvSpPr/>
            <p:nvPr/>
          </p:nvSpPr>
          <p:spPr>
            <a:xfrm>
              <a:off x="23251447"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59" name="Google Shape;1459;p11"/>
            <p:cNvSpPr/>
            <p:nvPr/>
          </p:nvSpPr>
          <p:spPr>
            <a:xfrm>
              <a:off x="23505900"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60" name="Google Shape;1460;p11"/>
            <p:cNvSpPr/>
            <p:nvPr/>
          </p:nvSpPr>
          <p:spPr>
            <a:xfrm>
              <a:off x="237602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61" name="Google Shape;1461;p11"/>
            <p:cNvSpPr/>
            <p:nvPr/>
          </p:nvSpPr>
          <p:spPr>
            <a:xfrm>
              <a:off x="2401093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62" name="Google Shape;1462;p11"/>
            <p:cNvSpPr/>
            <p:nvPr/>
          </p:nvSpPr>
          <p:spPr>
            <a:xfrm>
              <a:off x="2426165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63" name="Google Shape;1463;p11"/>
            <p:cNvSpPr/>
            <p:nvPr/>
          </p:nvSpPr>
          <p:spPr>
            <a:xfrm>
              <a:off x="2072232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64" name="Google Shape;1464;p11"/>
            <p:cNvSpPr/>
            <p:nvPr/>
          </p:nvSpPr>
          <p:spPr>
            <a:xfrm>
              <a:off x="209732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65" name="Google Shape;1465;p11"/>
            <p:cNvSpPr/>
            <p:nvPr/>
          </p:nvSpPr>
          <p:spPr>
            <a:xfrm>
              <a:off x="2123123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66" name="Google Shape;1466;p11"/>
            <p:cNvSpPr/>
            <p:nvPr/>
          </p:nvSpPr>
          <p:spPr>
            <a:xfrm>
              <a:off x="2148568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67" name="Google Shape;1467;p11"/>
            <p:cNvSpPr/>
            <p:nvPr/>
          </p:nvSpPr>
          <p:spPr>
            <a:xfrm>
              <a:off x="2172502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68" name="Google Shape;1468;p11"/>
            <p:cNvSpPr/>
            <p:nvPr/>
          </p:nvSpPr>
          <p:spPr>
            <a:xfrm>
              <a:off x="2197589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69" name="Google Shape;1469;p11"/>
            <p:cNvSpPr/>
            <p:nvPr/>
          </p:nvSpPr>
          <p:spPr>
            <a:xfrm>
              <a:off x="2223392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70" name="Google Shape;1470;p11"/>
            <p:cNvSpPr/>
            <p:nvPr/>
          </p:nvSpPr>
          <p:spPr>
            <a:xfrm>
              <a:off x="2248838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71" name="Google Shape;1471;p11"/>
            <p:cNvSpPr/>
            <p:nvPr/>
          </p:nvSpPr>
          <p:spPr>
            <a:xfrm>
              <a:off x="22742835"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72" name="Google Shape;1472;p11"/>
            <p:cNvSpPr/>
            <p:nvPr/>
          </p:nvSpPr>
          <p:spPr>
            <a:xfrm>
              <a:off x="22993708"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73" name="Google Shape;1473;p11"/>
            <p:cNvSpPr/>
            <p:nvPr/>
          </p:nvSpPr>
          <p:spPr>
            <a:xfrm>
              <a:off x="23251741"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74" name="Google Shape;1474;p11"/>
            <p:cNvSpPr/>
            <p:nvPr/>
          </p:nvSpPr>
          <p:spPr>
            <a:xfrm>
              <a:off x="23506194"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75" name="Google Shape;1475;p11"/>
            <p:cNvSpPr/>
            <p:nvPr/>
          </p:nvSpPr>
          <p:spPr>
            <a:xfrm>
              <a:off x="237605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76" name="Google Shape;1476;p11"/>
            <p:cNvSpPr/>
            <p:nvPr/>
          </p:nvSpPr>
          <p:spPr>
            <a:xfrm>
              <a:off x="2401122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77" name="Google Shape;1477;p11"/>
            <p:cNvSpPr/>
            <p:nvPr/>
          </p:nvSpPr>
          <p:spPr>
            <a:xfrm>
              <a:off x="2426195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78" name="Google Shape;1478;p11"/>
            <p:cNvSpPr/>
            <p:nvPr/>
          </p:nvSpPr>
          <p:spPr>
            <a:xfrm>
              <a:off x="2072232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79" name="Google Shape;1479;p11"/>
            <p:cNvSpPr/>
            <p:nvPr/>
          </p:nvSpPr>
          <p:spPr>
            <a:xfrm>
              <a:off x="209732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80" name="Google Shape;1480;p11"/>
            <p:cNvSpPr/>
            <p:nvPr/>
          </p:nvSpPr>
          <p:spPr>
            <a:xfrm>
              <a:off x="2123123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81" name="Google Shape;1481;p11"/>
            <p:cNvSpPr/>
            <p:nvPr/>
          </p:nvSpPr>
          <p:spPr>
            <a:xfrm>
              <a:off x="2148568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82" name="Google Shape;1482;p11"/>
            <p:cNvSpPr/>
            <p:nvPr/>
          </p:nvSpPr>
          <p:spPr>
            <a:xfrm>
              <a:off x="2172502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83" name="Google Shape;1483;p11"/>
            <p:cNvSpPr/>
            <p:nvPr/>
          </p:nvSpPr>
          <p:spPr>
            <a:xfrm>
              <a:off x="2197589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84" name="Google Shape;1484;p11"/>
            <p:cNvSpPr/>
            <p:nvPr/>
          </p:nvSpPr>
          <p:spPr>
            <a:xfrm>
              <a:off x="2223392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85" name="Google Shape;1485;p11"/>
            <p:cNvSpPr/>
            <p:nvPr/>
          </p:nvSpPr>
          <p:spPr>
            <a:xfrm>
              <a:off x="2248838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86" name="Google Shape;1486;p11"/>
            <p:cNvSpPr/>
            <p:nvPr/>
          </p:nvSpPr>
          <p:spPr>
            <a:xfrm>
              <a:off x="22742835"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87" name="Google Shape;1487;p11"/>
            <p:cNvSpPr/>
            <p:nvPr/>
          </p:nvSpPr>
          <p:spPr>
            <a:xfrm>
              <a:off x="22993708"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88" name="Google Shape;1488;p11"/>
            <p:cNvSpPr/>
            <p:nvPr/>
          </p:nvSpPr>
          <p:spPr>
            <a:xfrm>
              <a:off x="23251741"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89" name="Google Shape;1489;p11"/>
            <p:cNvSpPr/>
            <p:nvPr/>
          </p:nvSpPr>
          <p:spPr>
            <a:xfrm>
              <a:off x="23506194"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90" name="Google Shape;1490;p11"/>
            <p:cNvSpPr/>
            <p:nvPr/>
          </p:nvSpPr>
          <p:spPr>
            <a:xfrm>
              <a:off x="237605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91" name="Google Shape;1491;p11"/>
            <p:cNvSpPr/>
            <p:nvPr/>
          </p:nvSpPr>
          <p:spPr>
            <a:xfrm>
              <a:off x="2401122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92" name="Google Shape;1492;p11"/>
            <p:cNvSpPr/>
            <p:nvPr/>
          </p:nvSpPr>
          <p:spPr>
            <a:xfrm>
              <a:off x="2426195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93" name="Google Shape;1493;p11"/>
            <p:cNvSpPr/>
            <p:nvPr/>
          </p:nvSpPr>
          <p:spPr>
            <a:xfrm>
              <a:off x="2072262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94" name="Google Shape;1494;p11"/>
            <p:cNvSpPr/>
            <p:nvPr/>
          </p:nvSpPr>
          <p:spPr>
            <a:xfrm>
              <a:off x="209734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95" name="Google Shape;1495;p11"/>
            <p:cNvSpPr/>
            <p:nvPr/>
          </p:nvSpPr>
          <p:spPr>
            <a:xfrm>
              <a:off x="2123152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96" name="Google Shape;1496;p11"/>
            <p:cNvSpPr/>
            <p:nvPr/>
          </p:nvSpPr>
          <p:spPr>
            <a:xfrm>
              <a:off x="2148598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97" name="Google Shape;1497;p11"/>
            <p:cNvSpPr/>
            <p:nvPr/>
          </p:nvSpPr>
          <p:spPr>
            <a:xfrm>
              <a:off x="2172531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98" name="Google Shape;1498;p11"/>
            <p:cNvSpPr/>
            <p:nvPr/>
          </p:nvSpPr>
          <p:spPr>
            <a:xfrm>
              <a:off x="2197619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99" name="Google Shape;1499;p11"/>
            <p:cNvSpPr/>
            <p:nvPr/>
          </p:nvSpPr>
          <p:spPr>
            <a:xfrm>
              <a:off x="2223422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00" name="Google Shape;1500;p11"/>
            <p:cNvSpPr/>
            <p:nvPr/>
          </p:nvSpPr>
          <p:spPr>
            <a:xfrm>
              <a:off x="2248867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01" name="Google Shape;1501;p11"/>
            <p:cNvSpPr/>
            <p:nvPr/>
          </p:nvSpPr>
          <p:spPr>
            <a:xfrm>
              <a:off x="22743129"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02" name="Google Shape;1502;p11"/>
            <p:cNvSpPr/>
            <p:nvPr/>
          </p:nvSpPr>
          <p:spPr>
            <a:xfrm>
              <a:off x="22994002"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03" name="Google Shape;1503;p11"/>
            <p:cNvSpPr/>
            <p:nvPr/>
          </p:nvSpPr>
          <p:spPr>
            <a:xfrm>
              <a:off x="23252035"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04" name="Google Shape;1504;p11"/>
            <p:cNvSpPr/>
            <p:nvPr/>
          </p:nvSpPr>
          <p:spPr>
            <a:xfrm>
              <a:off x="23506488"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05" name="Google Shape;1505;p11"/>
            <p:cNvSpPr/>
            <p:nvPr/>
          </p:nvSpPr>
          <p:spPr>
            <a:xfrm>
              <a:off x="237607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06" name="Google Shape;1506;p11"/>
            <p:cNvSpPr/>
            <p:nvPr/>
          </p:nvSpPr>
          <p:spPr>
            <a:xfrm>
              <a:off x="2401152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07" name="Google Shape;1507;p11"/>
            <p:cNvSpPr/>
            <p:nvPr/>
          </p:nvSpPr>
          <p:spPr>
            <a:xfrm>
              <a:off x="2426224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08" name="Google Shape;1508;p11"/>
            <p:cNvSpPr/>
            <p:nvPr/>
          </p:nvSpPr>
          <p:spPr>
            <a:xfrm>
              <a:off x="2072262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09" name="Google Shape;1509;p11"/>
            <p:cNvSpPr/>
            <p:nvPr/>
          </p:nvSpPr>
          <p:spPr>
            <a:xfrm>
              <a:off x="209734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10" name="Google Shape;1510;p11"/>
            <p:cNvSpPr/>
            <p:nvPr/>
          </p:nvSpPr>
          <p:spPr>
            <a:xfrm>
              <a:off x="2123152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11" name="Google Shape;1511;p11"/>
            <p:cNvSpPr/>
            <p:nvPr/>
          </p:nvSpPr>
          <p:spPr>
            <a:xfrm>
              <a:off x="2148598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12" name="Google Shape;1512;p11"/>
            <p:cNvSpPr/>
            <p:nvPr/>
          </p:nvSpPr>
          <p:spPr>
            <a:xfrm>
              <a:off x="2172531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13" name="Google Shape;1513;p11"/>
            <p:cNvSpPr/>
            <p:nvPr/>
          </p:nvSpPr>
          <p:spPr>
            <a:xfrm>
              <a:off x="2197619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14" name="Google Shape;1514;p11"/>
            <p:cNvSpPr/>
            <p:nvPr/>
          </p:nvSpPr>
          <p:spPr>
            <a:xfrm>
              <a:off x="2223422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15" name="Google Shape;1515;p11"/>
            <p:cNvSpPr/>
            <p:nvPr/>
          </p:nvSpPr>
          <p:spPr>
            <a:xfrm>
              <a:off x="2248867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16" name="Google Shape;1516;p11"/>
            <p:cNvSpPr/>
            <p:nvPr/>
          </p:nvSpPr>
          <p:spPr>
            <a:xfrm>
              <a:off x="22743129"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17" name="Google Shape;1517;p11"/>
            <p:cNvSpPr/>
            <p:nvPr/>
          </p:nvSpPr>
          <p:spPr>
            <a:xfrm>
              <a:off x="22994002"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18" name="Google Shape;1518;p11"/>
            <p:cNvSpPr/>
            <p:nvPr/>
          </p:nvSpPr>
          <p:spPr>
            <a:xfrm>
              <a:off x="23252035"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19" name="Google Shape;1519;p11"/>
            <p:cNvSpPr/>
            <p:nvPr/>
          </p:nvSpPr>
          <p:spPr>
            <a:xfrm>
              <a:off x="23506488"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20" name="Google Shape;1520;p11"/>
            <p:cNvSpPr/>
            <p:nvPr/>
          </p:nvSpPr>
          <p:spPr>
            <a:xfrm>
              <a:off x="237607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21" name="Google Shape;1521;p11"/>
            <p:cNvSpPr/>
            <p:nvPr/>
          </p:nvSpPr>
          <p:spPr>
            <a:xfrm>
              <a:off x="2401152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22" name="Google Shape;1522;p11"/>
            <p:cNvSpPr/>
            <p:nvPr/>
          </p:nvSpPr>
          <p:spPr>
            <a:xfrm>
              <a:off x="2426224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23" name="Google Shape;1523;p11"/>
            <p:cNvSpPr/>
            <p:nvPr/>
          </p:nvSpPr>
          <p:spPr>
            <a:xfrm>
              <a:off x="2072291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24" name="Google Shape;1524;p11"/>
            <p:cNvSpPr/>
            <p:nvPr/>
          </p:nvSpPr>
          <p:spPr>
            <a:xfrm>
              <a:off x="209737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25" name="Google Shape;1525;p11"/>
            <p:cNvSpPr/>
            <p:nvPr/>
          </p:nvSpPr>
          <p:spPr>
            <a:xfrm>
              <a:off x="2123182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26" name="Google Shape;1526;p11"/>
            <p:cNvSpPr/>
            <p:nvPr/>
          </p:nvSpPr>
          <p:spPr>
            <a:xfrm>
              <a:off x="2148627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27" name="Google Shape;1527;p11"/>
            <p:cNvSpPr/>
            <p:nvPr/>
          </p:nvSpPr>
          <p:spPr>
            <a:xfrm>
              <a:off x="2172561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28" name="Google Shape;1528;p11"/>
            <p:cNvSpPr/>
            <p:nvPr/>
          </p:nvSpPr>
          <p:spPr>
            <a:xfrm>
              <a:off x="2197648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29" name="Google Shape;1529;p11"/>
            <p:cNvSpPr/>
            <p:nvPr/>
          </p:nvSpPr>
          <p:spPr>
            <a:xfrm>
              <a:off x="2223451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30" name="Google Shape;1530;p11"/>
            <p:cNvSpPr/>
            <p:nvPr/>
          </p:nvSpPr>
          <p:spPr>
            <a:xfrm>
              <a:off x="2248897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31" name="Google Shape;1531;p11"/>
            <p:cNvSpPr/>
            <p:nvPr/>
          </p:nvSpPr>
          <p:spPr>
            <a:xfrm>
              <a:off x="22743423"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32" name="Google Shape;1532;p11"/>
            <p:cNvSpPr/>
            <p:nvPr/>
          </p:nvSpPr>
          <p:spPr>
            <a:xfrm>
              <a:off x="22994296"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33" name="Google Shape;1533;p11"/>
            <p:cNvSpPr/>
            <p:nvPr/>
          </p:nvSpPr>
          <p:spPr>
            <a:xfrm>
              <a:off x="23252329"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34" name="Google Shape;1534;p11"/>
            <p:cNvSpPr/>
            <p:nvPr/>
          </p:nvSpPr>
          <p:spPr>
            <a:xfrm>
              <a:off x="23506782"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35" name="Google Shape;1535;p11"/>
            <p:cNvSpPr/>
            <p:nvPr/>
          </p:nvSpPr>
          <p:spPr>
            <a:xfrm>
              <a:off x="237610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36" name="Google Shape;1536;p11"/>
            <p:cNvSpPr/>
            <p:nvPr/>
          </p:nvSpPr>
          <p:spPr>
            <a:xfrm>
              <a:off x="2401181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37" name="Google Shape;1537;p11"/>
            <p:cNvSpPr/>
            <p:nvPr/>
          </p:nvSpPr>
          <p:spPr>
            <a:xfrm>
              <a:off x="2426254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38" name="Google Shape;1538;p11"/>
            <p:cNvSpPr/>
            <p:nvPr/>
          </p:nvSpPr>
          <p:spPr>
            <a:xfrm>
              <a:off x="2072291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39" name="Google Shape;1539;p11"/>
            <p:cNvSpPr/>
            <p:nvPr/>
          </p:nvSpPr>
          <p:spPr>
            <a:xfrm>
              <a:off x="209737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40" name="Google Shape;1540;p11"/>
            <p:cNvSpPr/>
            <p:nvPr/>
          </p:nvSpPr>
          <p:spPr>
            <a:xfrm>
              <a:off x="2123182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41" name="Google Shape;1541;p11"/>
            <p:cNvSpPr/>
            <p:nvPr/>
          </p:nvSpPr>
          <p:spPr>
            <a:xfrm>
              <a:off x="2148627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42" name="Google Shape;1542;p11"/>
            <p:cNvSpPr/>
            <p:nvPr/>
          </p:nvSpPr>
          <p:spPr>
            <a:xfrm>
              <a:off x="2172561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43" name="Google Shape;1543;p11"/>
            <p:cNvSpPr/>
            <p:nvPr/>
          </p:nvSpPr>
          <p:spPr>
            <a:xfrm>
              <a:off x="2197648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44" name="Google Shape;1544;p11"/>
            <p:cNvSpPr/>
            <p:nvPr/>
          </p:nvSpPr>
          <p:spPr>
            <a:xfrm>
              <a:off x="2223451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45" name="Google Shape;1545;p11"/>
            <p:cNvSpPr/>
            <p:nvPr/>
          </p:nvSpPr>
          <p:spPr>
            <a:xfrm>
              <a:off x="2248897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46" name="Google Shape;1546;p11"/>
            <p:cNvSpPr/>
            <p:nvPr/>
          </p:nvSpPr>
          <p:spPr>
            <a:xfrm>
              <a:off x="22743423"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47" name="Google Shape;1547;p11"/>
            <p:cNvSpPr/>
            <p:nvPr/>
          </p:nvSpPr>
          <p:spPr>
            <a:xfrm>
              <a:off x="22994296"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48" name="Google Shape;1548;p11"/>
            <p:cNvSpPr/>
            <p:nvPr/>
          </p:nvSpPr>
          <p:spPr>
            <a:xfrm>
              <a:off x="23252329"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49" name="Google Shape;1549;p11"/>
            <p:cNvSpPr/>
            <p:nvPr/>
          </p:nvSpPr>
          <p:spPr>
            <a:xfrm>
              <a:off x="23506782"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50" name="Google Shape;1550;p11"/>
            <p:cNvSpPr/>
            <p:nvPr/>
          </p:nvSpPr>
          <p:spPr>
            <a:xfrm>
              <a:off x="237610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51" name="Google Shape;1551;p11"/>
            <p:cNvSpPr/>
            <p:nvPr/>
          </p:nvSpPr>
          <p:spPr>
            <a:xfrm>
              <a:off x="2401181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52" name="Google Shape;1552;p11"/>
            <p:cNvSpPr/>
            <p:nvPr/>
          </p:nvSpPr>
          <p:spPr>
            <a:xfrm>
              <a:off x="2426254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53" name="Google Shape;1553;p11"/>
            <p:cNvSpPr/>
            <p:nvPr/>
          </p:nvSpPr>
          <p:spPr>
            <a:xfrm>
              <a:off x="2072320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54" name="Google Shape;1554;p11"/>
            <p:cNvSpPr/>
            <p:nvPr/>
          </p:nvSpPr>
          <p:spPr>
            <a:xfrm>
              <a:off x="209740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55" name="Google Shape;1555;p11"/>
            <p:cNvSpPr/>
            <p:nvPr/>
          </p:nvSpPr>
          <p:spPr>
            <a:xfrm>
              <a:off x="2123211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56" name="Google Shape;1556;p11"/>
            <p:cNvSpPr/>
            <p:nvPr/>
          </p:nvSpPr>
          <p:spPr>
            <a:xfrm>
              <a:off x="2148656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57" name="Google Shape;1557;p11"/>
            <p:cNvSpPr/>
            <p:nvPr/>
          </p:nvSpPr>
          <p:spPr>
            <a:xfrm>
              <a:off x="2172590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58" name="Google Shape;1558;p11"/>
            <p:cNvSpPr/>
            <p:nvPr/>
          </p:nvSpPr>
          <p:spPr>
            <a:xfrm>
              <a:off x="2197677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59" name="Google Shape;1559;p11"/>
            <p:cNvSpPr/>
            <p:nvPr/>
          </p:nvSpPr>
          <p:spPr>
            <a:xfrm>
              <a:off x="2223481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60" name="Google Shape;1560;p11"/>
            <p:cNvSpPr/>
            <p:nvPr/>
          </p:nvSpPr>
          <p:spPr>
            <a:xfrm>
              <a:off x="2248926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61" name="Google Shape;1561;p11"/>
            <p:cNvSpPr/>
            <p:nvPr/>
          </p:nvSpPr>
          <p:spPr>
            <a:xfrm>
              <a:off x="22743717"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62" name="Google Shape;1562;p11"/>
            <p:cNvSpPr/>
            <p:nvPr/>
          </p:nvSpPr>
          <p:spPr>
            <a:xfrm>
              <a:off x="22994590"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63" name="Google Shape;1563;p11"/>
            <p:cNvSpPr/>
            <p:nvPr/>
          </p:nvSpPr>
          <p:spPr>
            <a:xfrm>
              <a:off x="23252623"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64" name="Google Shape;1564;p11"/>
            <p:cNvSpPr/>
            <p:nvPr/>
          </p:nvSpPr>
          <p:spPr>
            <a:xfrm>
              <a:off x="23507076"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65" name="Google Shape;1565;p11"/>
            <p:cNvSpPr/>
            <p:nvPr/>
          </p:nvSpPr>
          <p:spPr>
            <a:xfrm>
              <a:off x="237613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66" name="Google Shape;1566;p11"/>
            <p:cNvSpPr/>
            <p:nvPr/>
          </p:nvSpPr>
          <p:spPr>
            <a:xfrm>
              <a:off x="2401210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67" name="Google Shape;1567;p11"/>
            <p:cNvSpPr/>
            <p:nvPr/>
          </p:nvSpPr>
          <p:spPr>
            <a:xfrm>
              <a:off x="2426283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1568" name="Google Shape;1568;p11"/>
          <p:cNvGrpSpPr/>
          <p:nvPr/>
        </p:nvGrpSpPr>
        <p:grpSpPr>
          <a:xfrm>
            <a:off x="-812763" y="1075127"/>
            <a:ext cx="3659601" cy="1634062"/>
            <a:chOff x="0" y="1075127"/>
            <a:chExt cx="3659601" cy="1634062"/>
          </a:xfrm>
        </p:grpSpPr>
        <p:sp>
          <p:nvSpPr>
            <p:cNvPr id="1569" name="Google Shape;1569;p11"/>
            <p:cNvSpPr/>
            <p:nvPr/>
          </p:nvSpPr>
          <p:spPr>
            <a:xfrm>
              <a:off x="0"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70" name="Google Shape;1570;p11"/>
            <p:cNvSpPr/>
            <p:nvPr/>
          </p:nvSpPr>
          <p:spPr>
            <a:xfrm>
              <a:off x="25087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71" name="Google Shape;1571;p11"/>
            <p:cNvSpPr/>
            <p:nvPr/>
          </p:nvSpPr>
          <p:spPr>
            <a:xfrm>
              <a:off x="5089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72" name="Google Shape;1572;p11"/>
            <p:cNvSpPr/>
            <p:nvPr/>
          </p:nvSpPr>
          <p:spPr>
            <a:xfrm>
              <a:off x="76335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73" name="Google Shape;1573;p11"/>
            <p:cNvSpPr/>
            <p:nvPr/>
          </p:nvSpPr>
          <p:spPr>
            <a:xfrm>
              <a:off x="100269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74" name="Google Shape;1574;p11"/>
            <p:cNvSpPr/>
            <p:nvPr/>
          </p:nvSpPr>
          <p:spPr>
            <a:xfrm>
              <a:off x="125356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75" name="Google Shape;1575;p11"/>
            <p:cNvSpPr/>
            <p:nvPr/>
          </p:nvSpPr>
          <p:spPr>
            <a:xfrm>
              <a:off x="151160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76" name="Google Shape;1576;p11"/>
            <p:cNvSpPr/>
            <p:nvPr/>
          </p:nvSpPr>
          <p:spPr>
            <a:xfrm>
              <a:off x="176605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77" name="Google Shape;1577;p11"/>
            <p:cNvSpPr/>
            <p:nvPr/>
          </p:nvSpPr>
          <p:spPr>
            <a:xfrm>
              <a:off x="202050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78" name="Google Shape;1578;p11"/>
            <p:cNvSpPr/>
            <p:nvPr/>
          </p:nvSpPr>
          <p:spPr>
            <a:xfrm>
              <a:off x="2271381"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79" name="Google Shape;1579;p11"/>
            <p:cNvSpPr/>
            <p:nvPr/>
          </p:nvSpPr>
          <p:spPr>
            <a:xfrm>
              <a:off x="2529414"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80" name="Google Shape;1580;p11"/>
            <p:cNvSpPr/>
            <p:nvPr/>
          </p:nvSpPr>
          <p:spPr>
            <a:xfrm>
              <a:off x="2783867"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81" name="Google Shape;1581;p11"/>
            <p:cNvSpPr/>
            <p:nvPr/>
          </p:nvSpPr>
          <p:spPr>
            <a:xfrm>
              <a:off x="303817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82" name="Google Shape;1582;p11"/>
            <p:cNvSpPr/>
            <p:nvPr/>
          </p:nvSpPr>
          <p:spPr>
            <a:xfrm>
              <a:off x="328889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83" name="Google Shape;1583;p11"/>
            <p:cNvSpPr/>
            <p:nvPr/>
          </p:nvSpPr>
          <p:spPr>
            <a:xfrm>
              <a:off x="353962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84" name="Google Shape;1584;p11"/>
            <p:cNvSpPr/>
            <p:nvPr/>
          </p:nvSpPr>
          <p:spPr>
            <a:xfrm>
              <a:off x="294"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85" name="Google Shape;1585;p11"/>
            <p:cNvSpPr/>
            <p:nvPr/>
          </p:nvSpPr>
          <p:spPr>
            <a:xfrm>
              <a:off x="25116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86" name="Google Shape;1586;p11"/>
            <p:cNvSpPr/>
            <p:nvPr/>
          </p:nvSpPr>
          <p:spPr>
            <a:xfrm>
              <a:off x="5092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87" name="Google Shape;1587;p11"/>
            <p:cNvSpPr/>
            <p:nvPr/>
          </p:nvSpPr>
          <p:spPr>
            <a:xfrm>
              <a:off x="76365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88" name="Google Shape;1588;p11"/>
            <p:cNvSpPr/>
            <p:nvPr/>
          </p:nvSpPr>
          <p:spPr>
            <a:xfrm>
              <a:off x="100299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89" name="Google Shape;1589;p11"/>
            <p:cNvSpPr/>
            <p:nvPr/>
          </p:nvSpPr>
          <p:spPr>
            <a:xfrm>
              <a:off x="125386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90" name="Google Shape;1590;p11"/>
            <p:cNvSpPr/>
            <p:nvPr/>
          </p:nvSpPr>
          <p:spPr>
            <a:xfrm>
              <a:off x="151189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91" name="Google Shape;1591;p11"/>
            <p:cNvSpPr/>
            <p:nvPr/>
          </p:nvSpPr>
          <p:spPr>
            <a:xfrm>
              <a:off x="176634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92" name="Google Shape;1592;p11"/>
            <p:cNvSpPr/>
            <p:nvPr/>
          </p:nvSpPr>
          <p:spPr>
            <a:xfrm>
              <a:off x="202080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93" name="Google Shape;1593;p11"/>
            <p:cNvSpPr/>
            <p:nvPr/>
          </p:nvSpPr>
          <p:spPr>
            <a:xfrm>
              <a:off x="2271675"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94" name="Google Shape;1594;p11"/>
            <p:cNvSpPr/>
            <p:nvPr/>
          </p:nvSpPr>
          <p:spPr>
            <a:xfrm>
              <a:off x="2529708"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95" name="Google Shape;1595;p11"/>
            <p:cNvSpPr/>
            <p:nvPr/>
          </p:nvSpPr>
          <p:spPr>
            <a:xfrm>
              <a:off x="2784161"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96" name="Google Shape;1596;p11"/>
            <p:cNvSpPr/>
            <p:nvPr/>
          </p:nvSpPr>
          <p:spPr>
            <a:xfrm>
              <a:off x="303846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97" name="Google Shape;1597;p11"/>
            <p:cNvSpPr/>
            <p:nvPr/>
          </p:nvSpPr>
          <p:spPr>
            <a:xfrm>
              <a:off x="328919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98" name="Google Shape;1598;p11"/>
            <p:cNvSpPr/>
            <p:nvPr/>
          </p:nvSpPr>
          <p:spPr>
            <a:xfrm>
              <a:off x="353991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99" name="Google Shape;1599;p11"/>
            <p:cNvSpPr/>
            <p:nvPr/>
          </p:nvSpPr>
          <p:spPr>
            <a:xfrm>
              <a:off x="294"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00" name="Google Shape;1600;p11"/>
            <p:cNvSpPr/>
            <p:nvPr/>
          </p:nvSpPr>
          <p:spPr>
            <a:xfrm>
              <a:off x="25116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01" name="Google Shape;1601;p11"/>
            <p:cNvSpPr/>
            <p:nvPr/>
          </p:nvSpPr>
          <p:spPr>
            <a:xfrm>
              <a:off x="5092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02" name="Google Shape;1602;p11"/>
            <p:cNvSpPr/>
            <p:nvPr/>
          </p:nvSpPr>
          <p:spPr>
            <a:xfrm>
              <a:off x="76365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03" name="Google Shape;1603;p11"/>
            <p:cNvSpPr/>
            <p:nvPr/>
          </p:nvSpPr>
          <p:spPr>
            <a:xfrm>
              <a:off x="100299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04" name="Google Shape;1604;p11"/>
            <p:cNvSpPr/>
            <p:nvPr/>
          </p:nvSpPr>
          <p:spPr>
            <a:xfrm>
              <a:off x="125386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05" name="Google Shape;1605;p11"/>
            <p:cNvSpPr/>
            <p:nvPr/>
          </p:nvSpPr>
          <p:spPr>
            <a:xfrm>
              <a:off x="151189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06" name="Google Shape;1606;p11"/>
            <p:cNvSpPr/>
            <p:nvPr/>
          </p:nvSpPr>
          <p:spPr>
            <a:xfrm>
              <a:off x="176634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07" name="Google Shape;1607;p11"/>
            <p:cNvSpPr/>
            <p:nvPr/>
          </p:nvSpPr>
          <p:spPr>
            <a:xfrm>
              <a:off x="202080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08" name="Google Shape;1608;p11"/>
            <p:cNvSpPr/>
            <p:nvPr/>
          </p:nvSpPr>
          <p:spPr>
            <a:xfrm>
              <a:off x="2271675"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09" name="Google Shape;1609;p11"/>
            <p:cNvSpPr/>
            <p:nvPr/>
          </p:nvSpPr>
          <p:spPr>
            <a:xfrm>
              <a:off x="2529708"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10" name="Google Shape;1610;p11"/>
            <p:cNvSpPr/>
            <p:nvPr/>
          </p:nvSpPr>
          <p:spPr>
            <a:xfrm>
              <a:off x="2784161"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11" name="Google Shape;1611;p11"/>
            <p:cNvSpPr/>
            <p:nvPr/>
          </p:nvSpPr>
          <p:spPr>
            <a:xfrm>
              <a:off x="303846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12" name="Google Shape;1612;p11"/>
            <p:cNvSpPr/>
            <p:nvPr/>
          </p:nvSpPr>
          <p:spPr>
            <a:xfrm>
              <a:off x="328919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13" name="Google Shape;1613;p11"/>
            <p:cNvSpPr/>
            <p:nvPr/>
          </p:nvSpPr>
          <p:spPr>
            <a:xfrm>
              <a:off x="353991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14" name="Google Shape;1614;p11"/>
            <p:cNvSpPr/>
            <p:nvPr/>
          </p:nvSpPr>
          <p:spPr>
            <a:xfrm>
              <a:off x="588"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15" name="Google Shape;1615;p11"/>
            <p:cNvSpPr/>
            <p:nvPr/>
          </p:nvSpPr>
          <p:spPr>
            <a:xfrm>
              <a:off x="25146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16" name="Google Shape;1616;p11"/>
            <p:cNvSpPr/>
            <p:nvPr/>
          </p:nvSpPr>
          <p:spPr>
            <a:xfrm>
              <a:off x="5094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17" name="Google Shape;1617;p11"/>
            <p:cNvSpPr/>
            <p:nvPr/>
          </p:nvSpPr>
          <p:spPr>
            <a:xfrm>
              <a:off x="76394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18" name="Google Shape;1618;p11"/>
            <p:cNvSpPr/>
            <p:nvPr/>
          </p:nvSpPr>
          <p:spPr>
            <a:xfrm>
              <a:off x="100328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19" name="Google Shape;1619;p11"/>
            <p:cNvSpPr/>
            <p:nvPr/>
          </p:nvSpPr>
          <p:spPr>
            <a:xfrm>
              <a:off x="125415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20" name="Google Shape;1620;p11"/>
            <p:cNvSpPr/>
            <p:nvPr/>
          </p:nvSpPr>
          <p:spPr>
            <a:xfrm>
              <a:off x="151219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21" name="Google Shape;1621;p11"/>
            <p:cNvSpPr/>
            <p:nvPr/>
          </p:nvSpPr>
          <p:spPr>
            <a:xfrm>
              <a:off x="176664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22" name="Google Shape;1622;p11"/>
            <p:cNvSpPr/>
            <p:nvPr/>
          </p:nvSpPr>
          <p:spPr>
            <a:xfrm>
              <a:off x="202109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23" name="Google Shape;1623;p11"/>
            <p:cNvSpPr/>
            <p:nvPr/>
          </p:nvSpPr>
          <p:spPr>
            <a:xfrm>
              <a:off x="2271969"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24" name="Google Shape;1624;p11"/>
            <p:cNvSpPr/>
            <p:nvPr/>
          </p:nvSpPr>
          <p:spPr>
            <a:xfrm>
              <a:off x="2530002"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25" name="Google Shape;1625;p11"/>
            <p:cNvSpPr/>
            <p:nvPr/>
          </p:nvSpPr>
          <p:spPr>
            <a:xfrm>
              <a:off x="2784455"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26" name="Google Shape;1626;p11"/>
            <p:cNvSpPr/>
            <p:nvPr/>
          </p:nvSpPr>
          <p:spPr>
            <a:xfrm>
              <a:off x="303876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27" name="Google Shape;1627;p11"/>
            <p:cNvSpPr/>
            <p:nvPr/>
          </p:nvSpPr>
          <p:spPr>
            <a:xfrm>
              <a:off x="328948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28" name="Google Shape;1628;p11"/>
            <p:cNvSpPr/>
            <p:nvPr/>
          </p:nvSpPr>
          <p:spPr>
            <a:xfrm>
              <a:off x="354021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29" name="Google Shape;1629;p11"/>
            <p:cNvSpPr/>
            <p:nvPr/>
          </p:nvSpPr>
          <p:spPr>
            <a:xfrm>
              <a:off x="588"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30" name="Google Shape;1630;p11"/>
            <p:cNvSpPr/>
            <p:nvPr/>
          </p:nvSpPr>
          <p:spPr>
            <a:xfrm>
              <a:off x="25146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31" name="Google Shape;1631;p11"/>
            <p:cNvSpPr/>
            <p:nvPr/>
          </p:nvSpPr>
          <p:spPr>
            <a:xfrm>
              <a:off x="5094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32" name="Google Shape;1632;p11"/>
            <p:cNvSpPr/>
            <p:nvPr/>
          </p:nvSpPr>
          <p:spPr>
            <a:xfrm>
              <a:off x="76394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33" name="Google Shape;1633;p11"/>
            <p:cNvSpPr/>
            <p:nvPr/>
          </p:nvSpPr>
          <p:spPr>
            <a:xfrm>
              <a:off x="100328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34" name="Google Shape;1634;p11"/>
            <p:cNvSpPr/>
            <p:nvPr/>
          </p:nvSpPr>
          <p:spPr>
            <a:xfrm>
              <a:off x="125415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35" name="Google Shape;1635;p11"/>
            <p:cNvSpPr/>
            <p:nvPr/>
          </p:nvSpPr>
          <p:spPr>
            <a:xfrm>
              <a:off x="151219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36" name="Google Shape;1636;p11"/>
            <p:cNvSpPr/>
            <p:nvPr/>
          </p:nvSpPr>
          <p:spPr>
            <a:xfrm>
              <a:off x="176664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37" name="Google Shape;1637;p11"/>
            <p:cNvSpPr/>
            <p:nvPr/>
          </p:nvSpPr>
          <p:spPr>
            <a:xfrm>
              <a:off x="202109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38" name="Google Shape;1638;p11"/>
            <p:cNvSpPr/>
            <p:nvPr/>
          </p:nvSpPr>
          <p:spPr>
            <a:xfrm>
              <a:off x="2271969"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39" name="Google Shape;1639;p11"/>
            <p:cNvSpPr/>
            <p:nvPr/>
          </p:nvSpPr>
          <p:spPr>
            <a:xfrm>
              <a:off x="2530002"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40" name="Google Shape;1640;p11"/>
            <p:cNvSpPr/>
            <p:nvPr/>
          </p:nvSpPr>
          <p:spPr>
            <a:xfrm>
              <a:off x="2784455"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41" name="Google Shape;1641;p11"/>
            <p:cNvSpPr/>
            <p:nvPr/>
          </p:nvSpPr>
          <p:spPr>
            <a:xfrm>
              <a:off x="303876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42" name="Google Shape;1642;p11"/>
            <p:cNvSpPr/>
            <p:nvPr/>
          </p:nvSpPr>
          <p:spPr>
            <a:xfrm>
              <a:off x="328948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43" name="Google Shape;1643;p11"/>
            <p:cNvSpPr/>
            <p:nvPr/>
          </p:nvSpPr>
          <p:spPr>
            <a:xfrm>
              <a:off x="354021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44" name="Google Shape;1644;p11"/>
            <p:cNvSpPr/>
            <p:nvPr/>
          </p:nvSpPr>
          <p:spPr>
            <a:xfrm>
              <a:off x="882"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45" name="Google Shape;1645;p11"/>
            <p:cNvSpPr/>
            <p:nvPr/>
          </p:nvSpPr>
          <p:spPr>
            <a:xfrm>
              <a:off x="25175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46" name="Google Shape;1646;p11"/>
            <p:cNvSpPr/>
            <p:nvPr/>
          </p:nvSpPr>
          <p:spPr>
            <a:xfrm>
              <a:off x="5097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47" name="Google Shape;1647;p11"/>
            <p:cNvSpPr/>
            <p:nvPr/>
          </p:nvSpPr>
          <p:spPr>
            <a:xfrm>
              <a:off x="76424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48" name="Google Shape;1648;p11"/>
            <p:cNvSpPr/>
            <p:nvPr/>
          </p:nvSpPr>
          <p:spPr>
            <a:xfrm>
              <a:off x="100357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49" name="Google Shape;1649;p11"/>
            <p:cNvSpPr/>
            <p:nvPr/>
          </p:nvSpPr>
          <p:spPr>
            <a:xfrm>
              <a:off x="125445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50" name="Google Shape;1650;p11"/>
            <p:cNvSpPr/>
            <p:nvPr/>
          </p:nvSpPr>
          <p:spPr>
            <a:xfrm>
              <a:off x="151248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51" name="Google Shape;1651;p11"/>
            <p:cNvSpPr/>
            <p:nvPr/>
          </p:nvSpPr>
          <p:spPr>
            <a:xfrm>
              <a:off x="176693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52" name="Google Shape;1652;p11"/>
            <p:cNvSpPr/>
            <p:nvPr/>
          </p:nvSpPr>
          <p:spPr>
            <a:xfrm>
              <a:off x="202139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53" name="Google Shape;1653;p11"/>
            <p:cNvSpPr/>
            <p:nvPr/>
          </p:nvSpPr>
          <p:spPr>
            <a:xfrm>
              <a:off x="2272263"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54" name="Google Shape;1654;p11"/>
            <p:cNvSpPr/>
            <p:nvPr/>
          </p:nvSpPr>
          <p:spPr>
            <a:xfrm>
              <a:off x="2530296"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55" name="Google Shape;1655;p11"/>
            <p:cNvSpPr/>
            <p:nvPr/>
          </p:nvSpPr>
          <p:spPr>
            <a:xfrm>
              <a:off x="2784749"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56" name="Google Shape;1656;p11"/>
            <p:cNvSpPr/>
            <p:nvPr/>
          </p:nvSpPr>
          <p:spPr>
            <a:xfrm>
              <a:off x="303905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57" name="Google Shape;1657;p11"/>
            <p:cNvSpPr/>
            <p:nvPr/>
          </p:nvSpPr>
          <p:spPr>
            <a:xfrm>
              <a:off x="328978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58" name="Google Shape;1658;p11"/>
            <p:cNvSpPr/>
            <p:nvPr/>
          </p:nvSpPr>
          <p:spPr>
            <a:xfrm>
              <a:off x="354050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59" name="Google Shape;1659;p11"/>
            <p:cNvSpPr/>
            <p:nvPr/>
          </p:nvSpPr>
          <p:spPr>
            <a:xfrm>
              <a:off x="882"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60" name="Google Shape;1660;p11"/>
            <p:cNvSpPr/>
            <p:nvPr/>
          </p:nvSpPr>
          <p:spPr>
            <a:xfrm>
              <a:off x="25175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61" name="Google Shape;1661;p11"/>
            <p:cNvSpPr/>
            <p:nvPr/>
          </p:nvSpPr>
          <p:spPr>
            <a:xfrm>
              <a:off x="5097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62" name="Google Shape;1662;p11"/>
            <p:cNvSpPr/>
            <p:nvPr/>
          </p:nvSpPr>
          <p:spPr>
            <a:xfrm>
              <a:off x="76424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63" name="Google Shape;1663;p11"/>
            <p:cNvSpPr/>
            <p:nvPr/>
          </p:nvSpPr>
          <p:spPr>
            <a:xfrm>
              <a:off x="100357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64" name="Google Shape;1664;p11"/>
            <p:cNvSpPr/>
            <p:nvPr/>
          </p:nvSpPr>
          <p:spPr>
            <a:xfrm>
              <a:off x="125445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65" name="Google Shape;1665;p11"/>
            <p:cNvSpPr/>
            <p:nvPr/>
          </p:nvSpPr>
          <p:spPr>
            <a:xfrm>
              <a:off x="151248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66" name="Google Shape;1666;p11"/>
            <p:cNvSpPr/>
            <p:nvPr/>
          </p:nvSpPr>
          <p:spPr>
            <a:xfrm>
              <a:off x="176693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67" name="Google Shape;1667;p11"/>
            <p:cNvSpPr/>
            <p:nvPr/>
          </p:nvSpPr>
          <p:spPr>
            <a:xfrm>
              <a:off x="202139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68" name="Google Shape;1668;p11"/>
            <p:cNvSpPr/>
            <p:nvPr/>
          </p:nvSpPr>
          <p:spPr>
            <a:xfrm>
              <a:off x="2272263"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69" name="Google Shape;1669;p11"/>
            <p:cNvSpPr/>
            <p:nvPr/>
          </p:nvSpPr>
          <p:spPr>
            <a:xfrm>
              <a:off x="2530296"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70" name="Google Shape;1670;p11"/>
            <p:cNvSpPr/>
            <p:nvPr/>
          </p:nvSpPr>
          <p:spPr>
            <a:xfrm>
              <a:off x="2784749"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71" name="Google Shape;1671;p11"/>
            <p:cNvSpPr/>
            <p:nvPr/>
          </p:nvSpPr>
          <p:spPr>
            <a:xfrm>
              <a:off x="303905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72" name="Google Shape;1672;p11"/>
            <p:cNvSpPr/>
            <p:nvPr/>
          </p:nvSpPr>
          <p:spPr>
            <a:xfrm>
              <a:off x="328978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73" name="Google Shape;1673;p11"/>
            <p:cNvSpPr/>
            <p:nvPr/>
          </p:nvSpPr>
          <p:spPr>
            <a:xfrm>
              <a:off x="354050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74" name="Google Shape;1674;p11"/>
            <p:cNvSpPr/>
            <p:nvPr/>
          </p:nvSpPr>
          <p:spPr>
            <a:xfrm>
              <a:off x="1176"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75" name="Google Shape;1675;p11"/>
            <p:cNvSpPr/>
            <p:nvPr/>
          </p:nvSpPr>
          <p:spPr>
            <a:xfrm>
              <a:off x="25204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76" name="Google Shape;1676;p11"/>
            <p:cNvSpPr/>
            <p:nvPr/>
          </p:nvSpPr>
          <p:spPr>
            <a:xfrm>
              <a:off x="5100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77" name="Google Shape;1677;p11"/>
            <p:cNvSpPr/>
            <p:nvPr/>
          </p:nvSpPr>
          <p:spPr>
            <a:xfrm>
              <a:off x="76453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78" name="Google Shape;1678;p11"/>
            <p:cNvSpPr/>
            <p:nvPr/>
          </p:nvSpPr>
          <p:spPr>
            <a:xfrm>
              <a:off x="100387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79" name="Google Shape;1679;p11"/>
            <p:cNvSpPr/>
            <p:nvPr/>
          </p:nvSpPr>
          <p:spPr>
            <a:xfrm>
              <a:off x="125474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80" name="Google Shape;1680;p11"/>
            <p:cNvSpPr/>
            <p:nvPr/>
          </p:nvSpPr>
          <p:spPr>
            <a:xfrm>
              <a:off x="151277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81" name="Google Shape;1681;p11"/>
            <p:cNvSpPr/>
            <p:nvPr/>
          </p:nvSpPr>
          <p:spPr>
            <a:xfrm>
              <a:off x="176723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82" name="Google Shape;1682;p11"/>
            <p:cNvSpPr/>
            <p:nvPr/>
          </p:nvSpPr>
          <p:spPr>
            <a:xfrm>
              <a:off x="202168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83" name="Google Shape;1683;p11"/>
            <p:cNvSpPr/>
            <p:nvPr/>
          </p:nvSpPr>
          <p:spPr>
            <a:xfrm>
              <a:off x="2272557"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84" name="Google Shape;1684;p11"/>
            <p:cNvSpPr/>
            <p:nvPr/>
          </p:nvSpPr>
          <p:spPr>
            <a:xfrm>
              <a:off x="2530590"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85" name="Google Shape;1685;p11"/>
            <p:cNvSpPr/>
            <p:nvPr/>
          </p:nvSpPr>
          <p:spPr>
            <a:xfrm>
              <a:off x="2785043"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86" name="Google Shape;1686;p11"/>
            <p:cNvSpPr/>
            <p:nvPr/>
          </p:nvSpPr>
          <p:spPr>
            <a:xfrm>
              <a:off x="303934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87" name="Google Shape;1687;p11"/>
            <p:cNvSpPr/>
            <p:nvPr/>
          </p:nvSpPr>
          <p:spPr>
            <a:xfrm>
              <a:off x="329007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88" name="Google Shape;1688;p11"/>
            <p:cNvSpPr/>
            <p:nvPr/>
          </p:nvSpPr>
          <p:spPr>
            <a:xfrm>
              <a:off x="354080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pic>
        <p:nvPicPr>
          <p:cNvPr id="1689" name="Google Shape;1689;p11"/>
          <p:cNvPicPr preferRelativeResize="0"/>
          <p:nvPr/>
        </p:nvPicPr>
        <p:blipFill rotWithShape="1">
          <a:blip r:embed="rId3">
            <a:alphaModFix/>
          </a:blip>
          <a:srcRect b="0" l="0" r="0" t="0"/>
          <a:stretch/>
        </p:blipFill>
        <p:spPr>
          <a:xfrm>
            <a:off x="7550150" y="2762250"/>
            <a:ext cx="13653328" cy="6858000"/>
          </a:xfrm>
          <a:prstGeom prst="rect">
            <a:avLst/>
          </a:prstGeom>
          <a:noFill/>
          <a:ln>
            <a:noFill/>
          </a:ln>
        </p:spPr>
      </p:pic>
      <p:sp>
        <p:nvSpPr>
          <p:cNvPr id="1690" name="Google Shape;1690;p11"/>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Entidades se relacionan</a:t>
            </a:r>
            <a:endParaRPr>
              <a:latin typeface="Roboto"/>
              <a:ea typeface="Roboto"/>
              <a:cs typeface="Roboto"/>
              <a:sym typeface="Roboto"/>
            </a:endParaRPr>
          </a:p>
        </p:txBody>
      </p:sp>
      <p:sp>
        <p:nvSpPr>
          <p:cNvPr id="1691" name="Google Shape;1691;p11"/>
          <p:cNvSpPr txBox="1"/>
          <p:nvPr/>
        </p:nvSpPr>
        <p:spPr>
          <a:xfrm>
            <a:off x="361950"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a:p>
        </p:txBody>
      </p:sp>
      <p:sp>
        <p:nvSpPr>
          <p:cNvPr id="1692" name="Google Shape;1692;p11"/>
          <p:cNvSpPr/>
          <p:nvPr/>
        </p:nvSpPr>
        <p:spPr>
          <a:xfrm>
            <a:off x="4343400" y="5057773"/>
            <a:ext cx="5105400" cy="1800227"/>
          </a:xfrm>
          <a:prstGeom prst="rect">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s-CO" sz="4800">
                <a:solidFill>
                  <a:srgbClr val="000000"/>
                </a:solidFill>
                <a:latin typeface="Calibri"/>
                <a:ea typeface="Calibri"/>
                <a:cs typeface="Calibri"/>
                <a:sym typeface="Calibri"/>
              </a:rPr>
              <a:t>Mascota</a:t>
            </a:r>
            <a:endParaRPr sz="4800">
              <a:solidFill>
                <a:srgbClr val="000000"/>
              </a:solidFill>
              <a:latin typeface="Calibri"/>
              <a:ea typeface="Calibri"/>
              <a:cs typeface="Calibri"/>
              <a:sym typeface="Calibri"/>
            </a:endParaRPr>
          </a:p>
        </p:txBody>
      </p:sp>
      <p:sp>
        <p:nvSpPr>
          <p:cNvPr id="1693" name="Google Shape;1693;p11"/>
          <p:cNvSpPr/>
          <p:nvPr/>
        </p:nvSpPr>
        <p:spPr>
          <a:xfrm>
            <a:off x="13624339" y="5057773"/>
            <a:ext cx="5105400" cy="1800227"/>
          </a:xfrm>
          <a:prstGeom prst="rect">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s-CO" sz="4800">
                <a:solidFill>
                  <a:srgbClr val="000000"/>
                </a:solidFill>
                <a:latin typeface="Calibri"/>
                <a:ea typeface="Calibri"/>
                <a:cs typeface="Calibri"/>
                <a:sym typeface="Calibri"/>
              </a:rPr>
              <a:t>Dueño</a:t>
            </a:r>
            <a:endParaRPr sz="4800">
              <a:solidFill>
                <a:srgbClr val="000000"/>
              </a:solidFill>
              <a:latin typeface="Calibri"/>
              <a:ea typeface="Calibri"/>
              <a:cs typeface="Calibri"/>
              <a:sym typeface="Calibri"/>
            </a:endParaRPr>
          </a:p>
        </p:txBody>
      </p:sp>
      <p:cxnSp>
        <p:nvCxnSpPr>
          <p:cNvPr id="1694" name="Google Shape;1694;p11"/>
          <p:cNvCxnSpPr>
            <a:stCxn id="1692" idx="3"/>
            <a:endCxn id="1693" idx="1"/>
          </p:cNvCxnSpPr>
          <p:nvPr/>
        </p:nvCxnSpPr>
        <p:spPr>
          <a:xfrm>
            <a:off x="9448800" y="5957887"/>
            <a:ext cx="4175400" cy="0"/>
          </a:xfrm>
          <a:prstGeom prst="straightConnector1">
            <a:avLst/>
          </a:prstGeom>
          <a:noFill/>
          <a:ln cap="flat" cmpd="sng" w="19050">
            <a:solidFill>
              <a:schemeClr val="accent4"/>
            </a:solidFill>
            <a:prstDash val="solid"/>
            <a:miter lim="800000"/>
            <a:headEnd len="sm" w="sm" type="none"/>
            <a:tailEnd len="sm" w="sm" type="none"/>
          </a:ln>
        </p:spPr>
      </p:cxnSp>
      <p:cxnSp>
        <p:nvCxnSpPr>
          <p:cNvPr id="1695" name="Google Shape;1695;p11"/>
          <p:cNvCxnSpPr/>
          <p:nvPr/>
        </p:nvCxnSpPr>
        <p:spPr>
          <a:xfrm rot="10800000">
            <a:off x="9601200" y="5681055"/>
            <a:ext cx="0" cy="506929"/>
          </a:xfrm>
          <a:prstGeom prst="straightConnector1">
            <a:avLst/>
          </a:prstGeom>
          <a:noFill/>
          <a:ln cap="flat" cmpd="sng" w="19050">
            <a:solidFill>
              <a:schemeClr val="accent4"/>
            </a:solidFill>
            <a:prstDash val="solid"/>
            <a:miter lim="800000"/>
            <a:headEnd len="sm" w="sm" type="none"/>
            <a:tailEnd len="sm" w="sm" type="none"/>
          </a:ln>
        </p:spPr>
      </p:cxnSp>
      <p:cxnSp>
        <p:nvCxnSpPr>
          <p:cNvPr id="1696" name="Google Shape;1696;p11"/>
          <p:cNvCxnSpPr/>
          <p:nvPr/>
        </p:nvCxnSpPr>
        <p:spPr>
          <a:xfrm rot="10800000">
            <a:off x="9700437" y="5681055"/>
            <a:ext cx="0" cy="506929"/>
          </a:xfrm>
          <a:prstGeom prst="straightConnector1">
            <a:avLst/>
          </a:prstGeom>
          <a:noFill/>
          <a:ln cap="flat" cmpd="sng" w="19050">
            <a:solidFill>
              <a:schemeClr val="accent4"/>
            </a:solidFill>
            <a:prstDash val="solid"/>
            <a:miter lim="800000"/>
            <a:headEnd len="sm" w="sm" type="none"/>
            <a:tailEnd len="sm" w="sm" type="none"/>
          </a:ln>
        </p:spPr>
      </p:cxnSp>
      <p:cxnSp>
        <p:nvCxnSpPr>
          <p:cNvPr id="1697" name="Google Shape;1697;p11"/>
          <p:cNvCxnSpPr/>
          <p:nvPr/>
        </p:nvCxnSpPr>
        <p:spPr>
          <a:xfrm flipH="1" rot="10800000">
            <a:off x="13276780" y="5559425"/>
            <a:ext cx="364608" cy="398461"/>
          </a:xfrm>
          <a:prstGeom prst="straightConnector1">
            <a:avLst/>
          </a:prstGeom>
          <a:noFill/>
          <a:ln cap="flat" cmpd="sng" w="19050">
            <a:solidFill>
              <a:schemeClr val="accent4"/>
            </a:solidFill>
            <a:prstDash val="solid"/>
            <a:miter lim="800000"/>
            <a:headEnd len="sm" w="sm" type="none"/>
            <a:tailEnd len="sm" w="sm" type="none"/>
          </a:ln>
        </p:spPr>
      </p:cxnSp>
      <p:cxnSp>
        <p:nvCxnSpPr>
          <p:cNvPr id="1698" name="Google Shape;1698;p11"/>
          <p:cNvCxnSpPr/>
          <p:nvPr/>
        </p:nvCxnSpPr>
        <p:spPr>
          <a:xfrm>
            <a:off x="13276780" y="5957886"/>
            <a:ext cx="347559" cy="412751"/>
          </a:xfrm>
          <a:prstGeom prst="straightConnector1">
            <a:avLst/>
          </a:prstGeom>
          <a:noFill/>
          <a:ln cap="flat" cmpd="sng" w="19050">
            <a:solidFill>
              <a:schemeClr val="accent4"/>
            </a:solidFill>
            <a:prstDash val="solid"/>
            <a:miter lim="800000"/>
            <a:headEnd len="sm" w="sm" type="none"/>
            <a:tailEnd len="sm" w="sm" type="none"/>
          </a:ln>
        </p:spPr>
      </p:cxnSp>
      <p:sp>
        <p:nvSpPr>
          <p:cNvPr id="1699" name="Google Shape;1699;p11"/>
          <p:cNvSpPr/>
          <p:nvPr/>
        </p:nvSpPr>
        <p:spPr>
          <a:xfrm>
            <a:off x="10185569" y="9544934"/>
            <a:ext cx="375941" cy="354451"/>
          </a:xfrm>
          <a:prstGeom prst="ellipse">
            <a:avLst/>
          </a:pr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700" name="Google Shape;1700;p11"/>
          <p:cNvCxnSpPr/>
          <p:nvPr/>
        </p:nvCxnSpPr>
        <p:spPr>
          <a:xfrm rot="10800000">
            <a:off x="10373540" y="8584897"/>
            <a:ext cx="0" cy="506929"/>
          </a:xfrm>
          <a:prstGeom prst="straightConnector1">
            <a:avLst/>
          </a:prstGeom>
          <a:noFill/>
          <a:ln cap="flat" cmpd="sng" w="19050">
            <a:solidFill>
              <a:schemeClr val="accent4"/>
            </a:solidFill>
            <a:prstDash val="solid"/>
            <a:miter lim="800000"/>
            <a:headEnd len="sm" w="sm" type="none"/>
            <a:tailEnd len="sm" w="sm" type="none"/>
          </a:ln>
        </p:spPr>
      </p:cxnSp>
      <p:cxnSp>
        <p:nvCxnSpPr>
          <p:cNvPr id="1701" name="Google Shape;1701;p11"/>
          <p:cNvCxnSpPr/>
          <p:nvPr/>
        </p:nvCxnSpPr>
        <p:spPr>
          <a:xfrm flipH="1" rot="10800000">
            <a:off x="10083803" y="10655603"/>
            <a:ext cx="391337" cy="11908"/>
          </a:xfrm>
          <a:prstGeom prst="straightConnector1">
            <a:avLst/>
          </a:prstGeom>
          <a:noFill/>
          <a:ln cap="flat" cmpd="sng" w="19050">
            <a:solidFill>
              <a:schemeClr val="accent4"/>
            </a:solidFill>
            <a:prstDash val="solid"/>
            <a:miter lim="800000"/>
            <a:headEnd len="sm" w="sm" type="none"/>
            <a:tailEnd len="sm" w="sm" type="none"/>
          </a:ln>
        </p:spPr>
      </p:cxnSp>
      <p:cxnSp>
        <p:nvCxnSpPr>
          <p:cNvPr id="1702" name="Google Shape;1702;p11"/>
          <p:cNvCxnSpPr/>
          <p:nvPr/>
        </p:nvCxnSpPr>
        <p:spPr>
          <a:xfrm flipH="1" rot="10800000">
            <a:off x="10127581" y="10257141"/>
            <a:ext cx="364608" cy="398461"/>
          </a:xfrm>
          <a:prstGeom prst="straightConnector1">
            <a:avLst/>
          </a:prstGeom>
          <a:noFill/>
          <a:ln cap="flat" cmpd="sng" w="19050">
            <a:solidFill>
              <a:schemeClr val="accent4"/>
            </a:solidFill>
            <a:prstDash val="solid"/>
            <a:miter lim="800000"/>
            <a:headEnd len="sm" w="sm" type="none"/>
            <a:tailEnd len="sm" w="sm" type="none"/>
          </a:ln>
        </p:spPr>
      </p:cxnSp>
      <p:cxnSp>
        <p:nvCxnSpPr>
          <p:cNvPr id="1703" name="Google Shape;1703;p11"/>
          <p:cNvCxnSpPr/>
          <p:nvPr/>
        </p:nvCxnSpPr>
        <p:spPr>
          <a:xfrm>
            <a:off x="10127581" y="10655602"/>
            <a:ext cx="347559" cy="412751"/>
          </a:xfrm>
          <a:prstGeom prst="straightConnector1">
            <a:avLst/>
          </a:prstGeom>
          <a:noFill/>
          <a:ln cap="flat" cmpd="sng" w="19050">
            <a:solidFill>
              <a:schemeClr val="accent4"/>
            </a:solidFill>
            <a:prstDash val="solid"/>
            <a:miter lim="800000"/>
            <a:headEnd len="sm" w="sm" type="none"/>
            <a:tailEnd len="sm" w="sm" type="none"/>
          </a:ln>
        </p:spPr>
      </p:cxnSp>
      <p:sp>
        <p:nvSpPr>
          <p:cNvPr id="1704" name="Google Shape;1704;p11"/>
          <p:cNvSpPr txBox="1"/>
          <p:nvPr/>
        </p:nvSpPr>
        <p:spPr>
          <a:xfrm>
            <a:off x="11036303" y="8584897"/>
            <a:ext cx="23113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800">
                <a:solidFill>
                  <a:schemeClr val="dk1"/>
                </a:solidFill>
                <a:latin typeface="Calibri"/>
                <a:ea typeface="Calibri"/>
                <a:cs typeface="Calibri"/>
                <a:sym typeface="Calibri"/>
              </a:rPr>
              <a:t>UNO</a:t>
            </a:r>
            <a:endParaRPr sz="1800">
              <a:solidFill>
                <a:schemeClr val="dk1"/>
              </a:solidFill>
              <a:latin typeface="Calibri"/>
              <a:ea typeface="Calibri"/>
              <a:cs typeface="Calibri"/>
              <a:sym typeface="Calibri"/>
            </a:endParaRPr>
          </a:p>
        </p:txBody>
      </p:sp>
      <p:sp>
        <p:nvSpPr>
          <p:cNvPr id="1705" name="Google Shape;1705;p11"/>
          <p:cNvSpPr txBox="1"/>
          <p:nvPr/>
        </p:nvSpPr>
        <p:spPr>
          <a:xfrm>
            <a:off x="11036302" y="9506875"/>
            <a:ext cx="23113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800">
                <a:solidFill>
                  <a:schemeClr val="dk1"/>
                </a:solidFill>
                <a:latin typeface="Calibri"/>
                <a:ea typeface="Calibri"/>
                <a:cs typeface="Calibri"/>
                <a:sym typeface="Calibri"/>
              </a:rPr>
              <a:t>CERO</a:t>
            </a:r>
            <a:endParaRPr sz="1800">
              <a:solidFill>
                <a:schemeClr val="dk1"/>
              </a:solidFill>
              <a:latin typeface="Calibri"/>
              <a:ea typeface="Calibri"/>
              <a:cs typeface="Calibri"/>
              <a:sym typeface="Calibri"/>
            </a:endParaRPr>
          </a:p>
        </p:txBody>
      </p:sp>
      <p:sp>
        <p:nvSpPr>
          <p:cNvPr id="1706" name="Google Shape;1706;p11"/>
          <p:cNvSpPr txBox="1"/>
          <p:nvPr/>
        </p:nvSpPr>
        <p:spPr>
          <a:xfrm>
            <a:off x="11036302" y="10407440"/>
            <a:ext cx="23113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800">
                <a:solidFill>
                  <a:schemeClr val="dk1"/>
                </a:solidFill>
                <a:latin typeface="Calibri"/>
                <a:ea typeface="Calibri"/>
                <a:cs typeface="Calibri"/>
                <a:sym typeface="Calibri"/>
              </a:rPr>
              <a:t>MUCHOS</a:t>
            </a:r>
            <a:endParaRPr sz="1800">
              <a:solidFill>
                <a:schemeClr val="dk1"/>
              </a:solidFill>
              <a:latin typeface="Calibri"/>
              <a:ea typeface="Calibri"/>
              <a:cs typeface="Calibri"/>
              <a:sym typeface="Calibri"/>
            </a:endParaRPr>
          </a:p>
        </p:txBody>
      </p:sp>
      <p:sp>
        <p:nvSpPr>
          <p:cNvPr id="1707" name="Google Shape;1707;p11"/>
          <p:cNvSpPr txBox="1"/>
          <p:nvPr/>
        </p:nvSpPr>
        <p:spPr>
          <a:xfrm>
            <a:off x="4343400" y="3368585"/>
            <a:ext cx="1540374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3600">
                <a:solidFill>
                  <a:srgbClr val="FF2F92"/>
                </a:solidFill>
                <a:latin typeface="Lato"/>
                <a:ea typeface="Lato"/>
                <a:cs typeface="Lato"/>
                <a:sym typeface="Lato"/>
              </a:rPr>
              <a:t>Aquí sería: </a:t>
            </a:r>
            <a:r>
              <a:rPr lang="es-CO" sz="3600">
                <a:solidFill>
                  <a:srgbClr val="525252"/>
                </a:solidFill>
                <a:latin typeface="Arial"/>
                <a:ea typeface="Arial"/>
                <a:cs typeface="Arial"/>
                <a:sym typeface="Arial"/>
              </a:rPr>
              <a:t>Desde una hasta una mascotas, puede tener desde cero hasta muchos dueños. También se puede usar simplemente </a:t>
            </a:r>
            <a:r>
              <a:rPr lang="es-CO" sz="3600">
                <a:solidFill>
                  <a:srgbClr val="FF2F92"/>
                </a:solidFill>
                <a:latin typeface="Arial"/>
                <a:ea typeface="Arial"/>
                <a:cs typeface="Arial"/>
                <a:sym typeface="Arial"/>
              </a:rPr>
              <a:t>1 : m</a:t>
            </a:r>
            <a:r>
              <a:rPr lang="es-CO" sz="3600">
                <a:solidFill>
                  <a:srgbClr val="525252"/>
                </a:solidFill>
                <a:latin typeface="Arial"/>
                <a:ea typeface="Arial"/>
                <a:cs typeface="Arial"/>
                <a:sym typeface="Arial"/>
              </a:rPr>
              <a:t>  o </a:t>
            </a:r>
            <a:r>
              <a:rPr lang="es-CO" sz="3600">
                <a:solidFill>
                  <a:srgbClr val="FF2F92"/>
                </a:solidFill>
                <a:latin typeface="Arial"/>
                <a:ea typeface="Arial"/>
                <a:cs typeface="Arial"/>
                <a:sym typeface="Arial"/>
              </a:rPr>
              <a:t>1 : *</a:t>
            </a:r>
            <a:r>
              <a:rPr lang="es-CO" sz="3600">
                <a:solidFill>
                  <a:srgbClr val="525252"/>
                </a:solidFill>
                <a:latin typeface="Arial"/>
                <a:ea typeface="Arial"/>
                <a:cs typeface="Arial"/>
                <a:sym typeface="Arial"/>
              </a:rPr>
              <a:t> como notación</a:t>
            </a:r>
            <a:endParaRPr sz="3600">
              <a:solidFill>
                <a:srgbClr val="525252"/>
              </a:solidFill>
              <a:latin typeface="Arial"/>
              <a:ea typeface="Arial"/>
              <a:cs typeface="Arial"/>
              <a:sym typeface="Arial"/>
            </a:endParaRPr>
          </a:p>
        </p:txBody>
      </p:sp>
      <p:sp>
        <p:nvSpPr>
          <p:cNvPr id="1708" name="Google Shape;1708;p11"/>
          <p:cNvSpPr/>
          <p:nvPr/>
        </p:nvSpPr>
        <p:spPr>
          <a:xfrm>
            <a:off x="12748438" y="5773496"/>
            <a:ext cx="375941" cy="354451"/>
          </a:xfrm>
          <a:prstGeom prst="ellipse">
            <a:avLst/>
          </a:pr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7"/>
                                        </p:tgtEl>
                                        <p:attrNameLst>
                                          <p:attrName>style.visibility</p:attrName>
                                        </p:attrNameLst>
                                      </p:cBhvr>
                                      <p:to>
                                        <p:strVal val="visible"/>
                                      </p:to>
                                    </p:set>
                                    <p:animEffect filter="fade" transition="in">
                                      <p:cBhvr>
                                        <p:cTn dur="500"/>
                                        <p:tgtEl>
                                          <p:spTgt spid="17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12" name="Shape 1712"/>
        <p:cNvGrpSpPr/>
        <p:nvPr/>
      </p:nvGrpSpPr>
      <p:grpSpPr>
        <a:xfrm>
          <a:off x="0" y="0"/>
          <a:ext cx="0" cy="0"/>
          <a:chOff x="0" y="0"/>
          <a:chExt cx="0" cy="0"/>
        </a:xfrm>
      </p:grpSpPr>
      <p:sp>
        <p:nvSpPr>
          <p:cNvPr id="1713" name="Google Shape;1713;p12"/>
          <p:cNvSpPr/>
          <p:nvPr/>
        </p:nvSpPr>
        <p:spPr>
          <a:xfrm>
            <a:off x="0" y="0"/>
            <a:ext cx="12192000" cy="13716000"/>
          </a:xfrm>
          <a:prstGeom prst="rect">
            <a:avLst/>
          </a:prstGeom>
          <a:solidFill>
            <a:srgbClr val="595959">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14" name="Google Shape;1714;p12"/>
          <p:cNvSpPr txBox="1"/>
          <p:nvPr/>
        </p:nvSpPr>
        <p:spPr>
          <a:xfrm>
            <a:off x="14356080" y="1922621"/>
            <a:ext cx="10027920"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200"/>
              <a:buFont typeface="Roboto"/>
              <a:buNone/>
            </a:pPr>
            <a:r>
              <a:rPr b="0" i="0" lang="es-CO" sz="7200" u="none" cap="none" strike="noStrike">
                <a:solidFill>
                  <a:srgbClr val="000000"/>
                </a:solidFill>
                <a:latin typeface="Roboto"/>
                <a:ea typeface="Roboto"/>
                <a:cs typeface="Roboto"/>
                <a:sym typeface="Roboto"/>
              </a:rPr>
              <a:t>Ejercicio 1</a:t>
            </a:r>
            <a:endParaRPr b="0" i="0" sz="7200" u="none" cap="none" strike="noStrike">
              <a:solidFill>
                <a:srgbClr val="000000"/>
              </a:solidFill>
              <a:latin typeface="Roboto"/>
              <a:ea typeface="Roboto"/>
              <a:cs typeface="Roboto"/>
              <a:sym typeface="Roboto"/>
            </a:endParaRPr>
          </a:p>
        </p:txBody>
      </p:sp>
      <p:sp>
        <p:nvSpPr>
          <p:cNvPr id="1715" name="Google Shape;1715;p12"/>
          <p:cNvSpPr txBox="1"/>
          <p:nvPr>
            <p:ph idx="1" type="body"/>
          </p:nvPr>
        </p:nvSpPr>
        <p:spPr>
          <a:xfrm>
            <a:off x="14356080" y="3651250"/>
            <a:ext cx="8650224" cy="8702676"/>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lnSpc>
                <a:spcPct val="100000"/>
              </a:lnSpc>
              <a:spcBef>
                <a:spcPts val="0"/>
              </a:spcBef>
              <a:spcAft>
                <a:spcPts val="0"/>
              </a:spcAft>
              <a:buClr>
                <a:schemeClr val="dk1"/>
              </a:buClr>
              <a:buSzPct val="100000"/>
              <a:buNone/>
            </a:pPr>
            <a:r>
              <a:rPr lang="es-CO" sz="4400">
                <a:latin typeface="Lato"/>
                <a:ea typeface="Lato"/>
                <a:cs typeface="Lato"/>
                <a:sym typeface="Lato"/>
              </a:rPr>
              <a:t>¿Qué tipo de negocio utilizaría este modelo de base de datos?</a:t>
            </a:r>
            <a:endParaRPr/>
          </a:p>
          <a:p>
            <a:pPr indent="0" lvl="0" marL="0" rtl="0" algn="ctr">
              <a:lnSpc>
                <a:spcPct val="100000"/>
              </a:lnSpc>
              <a:spcBef>
                <a:spcPts val="4000"/>
              </a:spcBef>
              <a:spcAft>
                <a:spcPts val="0"/>
              </a:spcAft>
              <a:buClr>
                <a:schemeClr val="dk1"/>
              </a:buClr>
              <a:buSzPct val="100000"/>
              <a:buNone/>
            </a:pPr>
            <a:r>
              <a:rPr lang="es-CO" sz="4400">
                <a:latin typeface="Lato"/>
                <a:ea typeface="Lato"/>
                <a:cs typeface="Lato"/>
                <a:sym typeface="Lato"/>
              </a:rPr>
              <a:t>…</a:t>
            </a:r>
            <a:endParaRPr/>
          </a:p>
          <a:p>
            <a:pPr indent="0" lvl="0" marL="0" rtl="0" algn="ctr">
              <a:lnSpc>
                <a:spcPct val="100000"/>
              </a:lnSpc>
              <a:spcBef>
                <a:spcPts val="4000"/>
              </a:spcBef>
              <a:spcAft>
                <a:spcPts val="0"/>
              </a:spcAft>
              <a:buClr>
                <a:srgbClr val="C00000"/>
              </a:buClr>
              <a:buSzPct val="100000"/>
              <a:buNone/>
            </a:pPr>
            <a:r>
              <a:rPr b="1" lang="es-CO" sz="4400">
                <a:solidFill>
                  <a:srgbClr val="C00000"/>
                </a:solidFill>
                <a:latin typeface="Lato"/>
                <a:ea typeface="Lato"/>
                <a:cs typeface="Lato"/>
                <a:sym typeface="Lato"/>
              </a:rPr>
              <a:t>Una cadena de pastelerías</a:t>
            </a:r>
            <a:endParaRPr/>
          </a:p>
          <a:p>
            <a:pPr indent="0" lvl="0" marL="0" rtl="0" algn="just">
              <a:lnSpc>
                <a:spcPct val="100000"/>
              </a:lnSpc>
              <a:spcBef>
                <a:spcPts val="4000"/>
              </a:spcBef>
              <a:spcAft>
                <a:spcPts val="0"/>
              </a:spcAft>
              <a:buClr>
                <a:schemeClr val="dk1"/>
              </a:buClr>
              <a:buSzPct val="100000"/>
              <a:buNone/>
            </a:pPr>
            <a:r>
              <a:rPr lang="es-CO" sz="4400">
                <a:latin typeface="Lato"/>
                <a:ea typeface="Lato"/>
                <a:cs typeface="Lato"/>
                <a:sym typeface="Lato"/>
              </a:rPr>
              <a:t>¿Si quiero ver la carta de una de las tiendas, dónde puedo buscar la información?</a:t>
            </a:r>
            <a:endParaRPr/>
          </a:p>
          <a:p>
            <a:pPr indent="0" lvl="0" marL="0" rtl="0" algn="ctr">
              <a:lnSpc>
                <a:spcPct val="100000"/>
              </a:lnSpc>
              <a:spcBef>
                <a:spcPts val="4000"/>
              </a:spcBef>
              <a:spcAft>
                <a:spcPts val="0"/>
              </a:spcAft>
              <a:buClr>
                <a:schemeClr val="dk1"/>
              </a:buClr>
              <a:buSzPct val="100000"/>
              <a:buNone/>
            </a:pPr>
            <a:r>
              <a:rPr lang="es-CO" sz="4400">
                <a:latin typeface="Lato"/>
                <a:ea typeface="Lato"/>
                <a:cs typeface="Lato"/>
                <a:sym typeface="Lato"/>
              </a:rPr>
              <a:t>…</a:t>
            </a:r>
            <a:endParaRPr/>
          </a:p>
          <a:p>
            <a:pPr indent="0" lvl="0" marL="0" rtl="0" algn="just">
              <a:lnSpc>
                <a:spcPct val="100000"/>
              </a:lnSpc>
              <a:spcBef>
                <a:spcPts val="4000"/>
              </a:spcBef>
              <a:spcAft>
                <a:spcPts val="0"/>
              </a:spcAft>
              <a:buClr>
                <a:srgbClr val="C00000"/>
              </a:buClr>
              <a:buSzPct val="100000"/>
              <a:buNone/>
            </a:pPr>
            <a:r>
              <a:rPr b="1" lang="es-CO" sz="4400">
                <a:solidFill>
                  <a:srgbClr val="C00000"/>
                </a:solidFill>
                <a:latin typeface="Lato"/>
                <a:ea typeface="Lato"/>
                <a:cs typeface="Lato"/>
                <a:sym typeface="Lato"/>
              </a:rPr>
              <a:t>Tendría que unirle a tiendas la información de postres.</a:t>
            </a:r>
            <a:endParaRPr/>
          </a:p>
          <a:p>
            <a:pPr indent="0" lvl="0" marL="0" rtl="0" algn="l">
              <a:lnSpc>
                <a:spcPct val="90000"/>
              </a:lnSpc>
              <a:spcBef>
                <a:spcPts val="4000"/>
              </a:spcBef>
              <a:spcAft>
                <a:spcPts val="0"/>
              </a:spcAft>
              <a:buClr>
                <a:schemeClr val="dk1"/>
              </a:buClr>
              <a:buSzPct val="100000"/>
              <a:buNone/>
            </a:pPr>
            <a:r>
              <a:t/>
            </a:r>
            <a:endParaRPr sz="4400">
              <a:latin typeface="Lato"/>
              <a:ea typeface="Lato"/>
              <a:cs typeface="Lato"/>
              <a:sym typeface="Lato"/>
            </a:endParaRPr>
          </a:p>
          <a:p>
            <a:pPr indent="0" lvl="0" marL="0" rtl="0" algn="l">
              <a:lnSpc>
                <a:spcPct val="90000"/>
              </a:lnSpc>
              <a:spcBef>
                <a:spcPts val="2000"/>
              </a:spcBef>
              <a:spcAft>
                <a:spcPts val="0"/>
              </a:spcAft>
              <a:buClr>
                <a:schemeClr val="dk1"/>
              </a:buClr>
              <a:buSzPct val="100000"/>
              <a:buNone/>
            </a:pPr>
            <a:r>
              <a:t/>
            </a:r>
            <a:endParaRPr sz="4400">
              <a:latin typeface="Lato"/>
              <a:ea typeface="Lato"/>
              <a:cs typeface="Lato"/>
              <a:sym typeface="Lato"/>
            </a:endParaRPr>
          </a:p>
          <a:p>
            <a:pPr indent="0" lvl="0" marL="0" rtl="0" algn="l">
              <a:lnSpc>
                <a:spcPct val="90000"/>
              </a:lnSpc>
              <a:spcBef>
                <a:spcPts val="2000"/>
              </a:spcBef>
              <a:spcAft>
                <a:spcPts val="0"/>
              </a:spcAft>
              <a:buClr>
                <a:schemeClr val="dk1"/>
              </a:buClr>
              <a:buSzPct val="100000"/>
              <a:buNone/>
            </a:pPr>
            <a:r>
              <a:t/>
            </a:r>
            <a:endParaRPr sz="4400">
              <a:latin typeface="Lato"/>
              <a:ea typeface="Lato"/>
              <a:cs typeface="Lato"/>
              <a:sym typeface="Lato"/>
            </a:endParaRPr>
          </a:p>
        </p:txBody>
      </p:sp>
      <p:sp>
        <p:nvSpPr>
          <p:cNvPr id="1716" name="Google Shape;1716;p12"/>
          <p:cNvSpPr txBox="1"/>
          <p:nvPr/>
        </p:nvSpPr>
        <p:spPr>
          <a:xfrm>
            <a:off x="361950"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a:p>
        </p:txBody>
      </p:sp>
      <p:pic>
        <p:nvPicPr>
          <p:cNvPr descr="Imagen que contiene Diagrama&#10;&#10;El contenido generado por IA puede ser incorrecto." id="1717" name="Google Shape;1717;p12"/>
          <p:cNvPicPr preferRelativeResize="0"/>
          <p:nvPr/>
        </p:nvPicPr>
        <p:blipFill rotWithShape="1">
          <a:blip r:embed="rId4">
            <a:alphaModFix/>
          </a:blip>
          <a:srcRect b="0" l="0" r="0" t="0"/>
          <a:stretch/>
        </p:blipFill>
        <p:spPr>
          <a:xfrm>
            <a:off x="978194" y="521789"/>
            <a:ext cx="10766602" cy="1319421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5">
                                            <p:txEl>
                                              <p:pRg end="0" st="0"/>
                                            </p:txEl>
                                          </p:spTgt>
                                        </p:tgtEl>
                                        <p:attrNameLst>
                                          <p:attrName>style.visibility</p:attrName>
                                        </p:attrNameLst>
                                      </p:cBhvr>
                                      <p:to>
                                        <p:strVal val="visible"/>
                                      </p:to>
                                    </p:set>
                                    <p:animEffect filter="fade" transition="in">
                                      <p:cBhvr>
                                        <p:cTn dur="500"/>
                                        <p:tgtEl>
                                          <p:spTgt spid="17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5">
                                            <p:txEl>
                                              <p:pRg end="1" st="1"/>
                                            </p:txEl>
                                          </p:spTgt>
                                        </p:tgtEl>
                                        <p:attrNameLst>
                                          <p:attrName>style.visibility</p:attrName>
                                        </p:attrNameLst>
                                      </p:cBhvr>
                                      <p:to>
                                        <p:strVal val="visible"/>
                                      </p:to>
                                    </p:set>
                                    <p:animEffect filter="fade" transition="in">
                                      <p:cBhvr>
                                        <p:cTn dur="500"/>
                                        <p:tgtEl>
                                          <p:spTgt spid="17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5">
                                            <p:txEl>
                                              <p:pRg end="2" st="2"/>
                                            </p:txEl>
                                          </p:spTgt>
                                        </p:tgtEl>
                                        <p:attrNameLst>
                                          <p:attrName>style.visibility</p:attrName>
                                        </p:attrNameLst>
                                      </p:cBhvr>
                                      <p:to>
                                        <p:strVal val="visible"/>
                                      </p:to>
                                    </p:set>
                                    <p:animEffect filter="fade" transition="in">
                                      <p:cBhvr>
                                        <p:cTn dur="500"/>
                                        <p:tgtEl>
                                          <p:spTgt spid="17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5">
                                            <p:txEl>
                                              <p:pRg end="3" st="3"/>
                                            </p:txEl>
                                          </p:spTgt>
                                        </p:tgtEl>
                                        <p:attrNameLst>
                                          <p:attrName>style.visibility</p:attrName>
                                        </p:attrNameLst>
                                      </p:cBhvr>
                                      <p:to>
                                        <p:strVal val="visible"/>
                                      </p:to>
                                    </p:set>
                                    <p:animEffect filter="fade" transition="in">
                                      <p:cBhvr>
                                        <p:cTn dur="500"/>
                                        <p:tgtEl>
                                          <p:spTgt spid="17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5">
                                            <p:txEl>
                                              <p:pRg end="4" st="4"/>
                                            </p:txEl>
                                          </p:spTgt>
                                        </p:tgtEl>
                                        <p:attrNameLst>
                                          <p:attrName>style.visibility</p:attrName>
                                        </p:attrNameLst>
                                      </p:cBhvr>
                                      <p:to>
                                        <p:strVal val="visible"/>
                                      </p:to>
                                    </p:set>
                                    <p:animEffect filter="fade" transition="in">
                                      <p:cBhvr>
                                        <p:cTn dur="500"/>
                                        <p:tgtEl>
                                          <p:spTgt spid="17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5">
                                            <p:txEl>
                                              <p:pRg end="5" st="5"/>
                                            </p:txEl>
                                          </p:spTgt>
                                        </p:tgtEl>
                                        <p:attrNameLst>
                                          <p:attrName>style.visibility</p:attrName>
                                        </p:attrNameLst>
                                      </p:cBhvr>
                                      <p:to>
                                        <p:strVal val="visible"/>
                                      </p:to>
                                    </p:set>
                                    <p:animEffect filter="fade" transition="in">
                                      <p:cBhvr>
                                        <p:cTn dur="500"/>
                                        <p:tgtEl>
                                          <p:spTgt spid="171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5">
                                            <p:txEl>
                                              <p:pRg end="6" st="6"/>
                                            </p:txEl>
                                          </p:spTgt>
                                        </p:tgtEl>
                                        <p:attrNameLst>
                                          <p:attrName>style.visibility</p:attrName>
                                        </p:attrNameLst>
                                      </p:cBhvr>
                                      <p:to>
                                        <p:strVal val="visible"/>
                                      </p:to>
                                    </p:set>
                                    <p:animEffect filter="fade" transition="in">
                                      <p:cBhvr>
                                        <p:cTn dur="500"/>
                                        <p:tgtEl>
                                          <p:spTgt spid="171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5">
                                            <p:txEl>
                                              <p:pRg end="7" st="7"/>
                                            </p:txEl>
                                          </p:spTgt>
                                        </p:tgtEl>
                                        <p:attrNameLst>
                                          <p:attrName>style.visibility</p:attrName>
                                        </p:attrNameLst>
                                      </p:cBhvr>
                                      <p:to>
                                        <p:strVal val="visible"/>
                                      </p:to>
                                    </p:set>
                                    <p:animEffect filter="fade" transition="in">
                                      <p:cBhvr>
                                        <p:cTn dur="500"/>
                                        <p:tgtEl>
                                          <p:spTgt spid="171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5">
                                            <p:txEl>
                                              <p:pRg end="8" st="8"/>
                                            </p:txEl>
                                          </p:spTgt>
                                        </p:tgtEl>
                                        <p:attrNameLst>
                                          <p:attrName>style.visibility</p:attrName>
                                        </p:attrNameLst>
                                      </p:cBhvr>
                                      <p:to>
                                        <p:strVal val="visible"/>
                                      </p:to>
                                    </p:set>
                                    <p:animEffect filter="fade" transition="in">
                                      <p:cBhvr>
                                        <p:cTn dur="500"/>
                                        <p:tgtEl>
                                          <p:spTgt spid="171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1" name="Shape 1721"/>
        <p:cNvGrpSpPr/>
        <p:nvPr/>
      </p:nvGrpSpPr>
      <p:grpSpPr>
        <a:xfrm>
          <a:off x="0" y="0"/>
          <a:ext cx="0" cy="0"/>
          <a:chOff x="0" y="0"/>
          <a:chExt cx="0" cy="0"/>
        </a:xfrm>
      </p:grpSpPr>
      <p:sp>
        <p:nvSpPr>
          <p:cNvPr id="1722" name="Google Shape;1722;p13"/>
          <p:cNvSpPr txBox="1"/>
          <p:nvPr>
            <p:ph idx="1" type="body"/>
          </p:nvPr>
        </p:nvSpPr>
        <p:spPr>
          <a:xfrm>
            <a:off x="1676400" y="3651250"/>
            <a:ext cx="21031200" cy="8702676"/>
          </a:xfrm>
          <a:prstGeom prst="rect">
            <a:avLst/>
          </a:prstGeom>
          <a:noFill/>
          <a:ln>
            <a:noFill/>
          </a:ln>
        </p:spPr>
        <p:txBody>
          <a:bodyPr anchorCtr="0" anchor="t" bIns="45700" lIns="91425" spcFirstLastPara="1" rIns="91425" wrap="square" tIns="45700">
            <a:normAutofit/>
          </a:bodyPr>
          <a:lstStyle/>
          <a:p>
            <a:pPr indent="0" lvl="1" marL="914400" rtl="0" algn="l">
              <a:lnSpc>
                <a:spcPct val="90000"/>
              </a:lnSpc>
              <a:spcBef>
                <a:spcPts val="0"/>
              </a:spcBef>
              <a:spcAft>
                <a:spcPts val="0"/>
              </a:spcAft>
              <a:buClr>
                <a:schemeClr val="dk1"/>
              </a:buClr>
              <a:buSzPts val="4000"/>
              <a:buNone/>
            </a:pPr>
            <a:r>
              <a:rPr lang="es-CO" sz="4000">
                <a:latin typeface="Lato"/>
                <a:ea typeface="Lato"/>
                <a:cs typeface="Lato"/>
                <a:sym typeface="Lato"/>
              </a:rPr>
              <a:t>Son los atributos que relacionan las tablas</a:t>
            </a:r>
            <a:endParaRPr/>
          </a:p>
          <a:p>
            <a:pPr indent="0" lvl="1" marL="914400" rtl="0" algn="l">
              <a:lnSpc>
                <a:spcPct val="90000"/>
              </a:lnSpc>
              <a:spcBef>
                <a:spcPts val="1000"/>
              </a:spcBef>
              <a:spcAft>
                <a:spcPts val="0"/>
              </a:spcAft>
              <a:buClr>
                <a:schemeClr val="dk1"/>
              </a:buClr>
              <a:buSzPts val="4000"/>
              <a:buNone/>
            </a:pPr>
            <a:r>
              <a:t/>
            </a:r>
            <a:endParaRPr b="1" sz="4000">
              <a:latin typeface="Lato"/>
              <a:ea typeface="Lato"/>
              <a:cs typeface="Lato"/>
              <a:sym typeface="Lato"/>
            </a:endParaRPr>
          </a:p>
          <a:p>
            <a:pPr indent="0" lvl="1" marL="914400" rtl="0" algn="l">
              <a:lnSpc>
                <a:spcPct val="90000"/>
              </a:lnSpc>
              <a:spcBef>
                <a:spcPts val="1000"/>
              </a:spcBef>
              <a:spcAft>
                <a:spcPts val="0"/>
              </a:spcAft>
              <a:buClr>
                <a:schemeClr val="dk1"/>
              </a:buClr>
              <a:buSzPts val="4000"/>
              <a:buNone/>
            </a:pPr>
            <a:r>
              <a:t/>
            </a:r>
            <a:endParaRPr b="1" sz="4000">
              <a:latin typeface="Lato"/>
              <a:ea typeface="Lato"/>
              <a:cs typeface="Lato"/>
              <a:sym typeface="Lato"/>
            </a:endParaRPr>
          </a:p>
          <a:p>
            <a:pPr indent="0" lvl="1" marL="914400" rtl="0" algn="l">
              <a:lnSpc>
                <a:spcPct val="90000"/>
              </a:lnSpc>
              <a:spcBef>
                <a:spcPts val="1000"/>
              </a:spcBef>
              <a:spcAft>
                <a:spcPts val="0"/>
              </a:spcAft>
              <a:buClr>
                <a:schemeClr val="dk1"/>
              </a:buClr>
              <a:buSzPts val="4000"/>
              <a:buNone/>
            </a:pPr>
            <a:r>
              <a:t/>
            </a:r>
            <a:endParaRPr b="1" sz="4000">
              <a:latin typeface="Lato"/>
              <a:ea typeface="Lato"/>
              <a:cs typeface="Lato"/>
              <a:sym typeface="Lato"/>
            </a:endParaRPr>
          </a:p>
          <a:p>
            <a:pPr indent="0" lvl="1" marL="914400" rtl="0" algn="l">
              <a:lnSpc>
                <a:spcPct val="90000"/>
              </a:lnSpc>
              <a:spcBef>
                <a:spcPts val="1000"/>
              </a:spcBef>
              <a:spcAft>
                <a:spcPts val="0"/>
              </a:spcAft>
              <a:buClr>
                <a:schemeClr val="dk1"/>
              </a:buClr>
              <a:buSzPts val="3200"/>
              <a:buNone/>
            </a:pPr>
            <a:r>
              <a:t/>
            </a:r>
            <a:endParaRPr sz="3200">
              <a:latin typeface="Lato"/>
              <a:ea typeface="Lato"/>
              <a:cs typeface="Lato"/>
              <a:sym typeface="Lato"/>
            </a:endParaRPr>
          </a:p>
          <a:p>
            <a:pPr indent="0" lvl="0" marL="0" rtl="0" algn="l">
              <a:lnSpc>
                <a:spcPct val="90000"/>
              </a:lnSpc>
              <a:spcBef>
                <a:spcPts val="2000"/>
              </a:spcBef>
              <a:spcAft>
                <a:spcPts val="0"/>
              </a:spcAft>
              <a:buClr>
                <a:schemeClr val="dk1"/>
              </a:buClr>
              <a:buSzPts val="4000"/>
              <a:buNone/>
            </a:pPr>
            <a:r>
              <a:t/>
            </a:r>
            <a:endParaRPr sz="4000">
              <a:latin typeface="Lato"/>
              <a:ea typeface="Lato"/>
              <a:cs typeface="Lato"/>
              <a:sym typeface="Lato"/>
            </a:endParaRPr>
          </a:p>
        </p:txBody>
      </p:sp>
      <p:sp>
        <p:nvSpPr>
          <p:cNvPr id="1723" name="Google Shape;1723;p13"/>
          <p:cNvSpPr txBox="1"/>
          <p:nvPr/>
        </p:nvSpPr>
        <p:spPr>
          <a:xfrm>
            <a:off x="25655451" y="1711234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724" name="Google Shape;1724;p13"/>
          <p:cNvSpPr txBox="1"/>
          <p:nvPr/>
        </p:nvSpPr>
        <p:spPr>
          <a:xfrm>
            <a:off x="24453669" y="1784386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1725" name="Google Shape;1725;p13"/>
          <p:cNvGrpSpPr/>
          <p:nvPr/>
        </p:nvGrpSpPr>
        <p:grpSpPr>
          <a:xfrm>
            <a:off x="20722033" y="1075127"/>
            <a:ext cx="3659601" cy="1634062"/>
            <a:chOff x="20722033" y="1075127"/>
            <a:chExt cx="3659601" cy="1634062"/>
          </a:xfrm>
        </p:grpSpPr>
        <p:sp>
          <p:nvSpPr>
            <p:cNvPr id="1726" name="Google Shape;1726;p13"/>
            <p:cNvSpPr/>
            <p:nvPr/>
          </p:nvSpPr>
          <p:spPr>
            <a:xfrm>
              <a:off x="2072203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27" name="Google Shape;1727;p13"/>
            <p:cNvSpPr/>
            <p:nvPr/>
          </p:nvSpPr>
          <p:spPr>
            <a:xfrm>
              <a:off x="209729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28" name="Google Shape;1728;p13"/>
            <p:cNvSpPr/>
            <p:nvPr/>
          </p:nvSpPr>
          <p:spPr>
            <a:xfrm>
              <a:off x="2123093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29" name="Google Shape;1729;p13"/>
            <p:cNvSpPr/>
            <p:nvPr/>
          </p:nvSpPr>
          <p:spPr>
            <a:xfrm>
              <a:off x="2148539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30" name="Google Shape;1730;p13"/>
            <p:cNvSpPr/>
            <p:nvPr/>
          </p:nvSpPr>
          <p:spPr>
            <a:xfrm>
              <a:off x="2172472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31" name="Google Shape;1731;p13"/>
            <p:cNvSpPr/>
            <p:nvPr/>
          </p:nvSpPr>
          <p:spPr>
            <a:xfrm>
              <a:off x="2197560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32" name="Google Shape;1732;p13"/>
            <p:cNvSpPr/>
            <p:nvPr/>
          </p:nvSpPr>
          <p:spPr>
            <a:xfrm>
              <a:off x="2223363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33" name="Google Shape;1733;p13"/>
            <p:cNvSpPr/>
            <p:nvPr/>
          </p:nvSpPr>
          <p:spPr>
            <a:xfrm>
              <a:off x="2248808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34" name="Google Shape;1734;p13"/>
            <p:cNvSpPr/>
            <p:nvPr/>
          </p:nvSpPr>
          <p:spPr>
            <a:xfrm>
              <a:off x="22742541"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35" name="Google Shape;1735;p13"/>
            <p:cNvSpPr/>
            <p:nvPr/>
          </p:nvSpPr>
          <p:spPr>
            <a:xfrm>
              <a:off x="22993414"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36" name="Google Shape;1736;p13"/>
            <p:cNvSpPr/>
            <p:nvPr/>
          </p:nvSpPr>
          <p:spPr>
            <a:xfrm>
              <a:off x="23251447"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37" name="Google Shape;1737;p13"/>
            <p:cNvSpPr/>
            <p:nvPr/>
          </p:nvSpPr>
          <p:spPr>
            <a:xfrm>
              <a:off x="23505900"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38" name="Google Shape;1738;p13"/>
            <p:cNvSpPr/>
            <p:nvPr/>
          </p:nvSpPr>
          <p:spPr>
            <a:xfrm>
              <a:off x="237602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39" name="Google Shape;1739;p13"/>
            <p:cNvSpPr/>
            <p:nvPr/>
          </p:nvSpPr>
          <p:spPr>
            <a:xfrm>
              <a:off x="2401093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40" name="Google Shape;1740;p13"/>
            <p:cNvSpPr/>
            <p:nvPr/>
          </p:nvSpPr>
          <p:spPr>
            <a:xfrm>
              <a:off x="2426165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41" name="Google Shape;1741;p13"/>
            <p:cNvSpPr/>
            <p:nvPr/>
          </p:nvSpPr>
          <p:spPr>
            <a:xfrm>
              <a:off x="2072232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42" name="Google Shape;1742;p13"/>
            <p:cNvSpPr/>
            <p:nvPr/>
          </p:nvSpPr>
          <p:spPr>
            <a:xfrm>
              <a:off x="209732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43" name="Google Shape;1743;p13"/>
            <p:cNvSpPr/>
            <p:nvPr/>
          </p:nvSpPr>
          <p:spPr>
            <a:xfrm>
              <a:off x="2123123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44" name="Google Shape;1744;p13"/>
            <p:cNvSpPr/>
            <p:nvPr/>
          </p:nvSpPr>
          <p:spPr>
            <a:xfrm>
              <a:off x="2148568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45" name="Google Shape;1745;p13"/>
            <p:cNvSpPr/>
            <p:nvPr/>
          </p:nvSpPr>
          <p:spPr>
            <a:xfrm>
              <a:off x="2172502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46" name="Google Shape;1746;p13"/>
            <p:cNvSpPr/>
            <p:nvPr/>
          </p:nvSpPr>
          <p:spPr>
            <a:xfrm>
              <a:off x="2197589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47" name="Google Shape;1747;p13"/>
            <p:cNvSpPr/>
            <p:nvPr/>
          </p:nvSpPr>
          <p:spPr>
            <a:xfrm>
              <a:off x="2223392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48" name="Google Shape;1748;p13"/>
            <p:cNvSpPr/>
            <p:nvPr/>
          </p:nvSpPr>
          <p:spPr>
            <a:xfrm>
              <a:off x="2248838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49" name="Google Shape;1749;p13"/>
            <p:cNvSpPr/>
            <p:nvPr/>
          </p:nvSpPr>
          <p:spPr>
            <a:xfrm>
              <a:off x="22742835"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50" name="Google Shape;1750;p13"/>
            <p:cNvSpPr/>
            <p:nvPr/>
          </p:nvSpPr>
          <p:spPr>
            <a:xfrm>
              <a:off x="22993708"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51" name="Google Shape;1751;p13"/>
            <p:cNvSpPr/>
            <p:nvPr/>
          </p:nvSpPr>
          <p:spPr>
            <a:xfrm>
              <a:off x="23251741"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52" name="Google Shape;1752;p13"/>
            <p:cNvSpPr/>
            <p:nvPr/>
          </p:nvSpPr>
          <p:spPr>
            <a:xfrm>
              <a:off x="23506194"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53" name="Google Shape;1753;p13"/>
            <p:cNvSpPr/>
            <p:nvPr/>
          </p:nvSpPr>
          <p:spPr>
            <a:xfrm>
              <a:off x="237605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54" name="Google Shape;1754;p13"/>
            <p:cNvSpPr/>
            <p:nvPr/>
          </p:nvSpPr>
          <p:spPr>
            <a:xfrm>
              <a:off x="2401122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55" name="Google Shape;1755;p13"/>
            <p:cNvSpPr/>
            <p:nvPr/>
          </p:nvSpPr>
          <p:spPr>
            <a:xfrm>
              <a:off x="2426195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56" name="Google Shape;1756;p13"/>
            <p:cNvSpPr/>
            <p:nvPr/>
          </p:nvSpPr>
          <p:spPr>
            <a:xfrm>
              <a:off x="2072232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57" name="Google Shape;1757;p13"/>
            <p:cNvSpPr/>
            <p:nvPr/>
          </p:nvSpPr>
          <p:spPr>
            <a:xfrm>
              <a:off x="209732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58" name="Google Shape;1758;p13"/>
            <p:cNvSpPr/>
            <p:nvPr/>
          </p:nvSpPr>
          <p:spPr>
            <a:xfrm>
              <a:off x="2123123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59" name="Google Shape;1759;p13"/>
            <p:cNvSpPr/>
            <p:nvPr/>
          </p:nvSpPr>
          <p:spPr>
            <a:xfrm>
              <a:off x="2148568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60" name="Google Shape;1760;p13"/>
            <p:cNvSpPr/>
            <p:nvPr/>
          </p:nvSpPr>
          <p:spPr>
            <a:xfrm>
              <a:off x="2172502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61" name="Google Shape;1761;p13"/>
            <p:cNvSpPr/>
            <p:nvPr/>
          </p:nvSpPr>
          <p:spPr>
            <a:xfrm>
              <a:off x="2197589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62" name="Google Shape;1762;p13"/>
            <p:cNvSpPr/>
            <p:nvPr/>
          </p:nvSpPr>
          <p:spPr>
            <a:xfrm>
              <a:off x="2223392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63" name="Google Shape;1763;p13"/>
            <p:cNvSpPr/>
            <p:nvPr/>
          </p:nvSpPr>
          <p:spPr>
            <a:xfrm>
              <a:off x="2248838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64" name="Google Shape;1764;p13"/>
            <p:cNvSpPr/>
            <p:nvPr/>
          </p:nvSpPr>
          <p:spPr>
            <a:xfrm>
              <a:off x="22742835"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65" name="Google Shape;1765;p13"/>
            <p:cNvSpPr/>
            <p:nvPr/>
          </p:nvSpPr>
          <p:spPr>
            <a:xfrm>
              <a:off x="22993708"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66" name="Google Shape;1766;p13"/>
            <p:cNvSpPr/>
            <p:nvPr/>
          </p:nvSpPr>
          <p:spPr>
            <a:xfrm>
              <a:off x="23251741"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67" name="Google Shape;1767;p13"/>
            <p:cNvSpPr/>
            <p:nvPr/>
          </p:nvSpPr>
          <p:spPr>
            <a:xfrm>
              <a:off x="23506194"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68" name="Google Shape;1768;p13"/>
            <p:cNvSpPr/>
            <p:nvPr/>
          </p:nvSpPr>
          <p:spPr>
            <a:xfrm>
              <a:off x="237605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69" name="Google Shape;1769;p13"/>
            <p:cNvSpPr/>
            <p:nvPr/>
          </p:nvSpPr>
          <p:spPr>
            <a:xfrm>
              <a:off x="2401122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70" name="Google Shape;1770;p13"/>
            <p:cNvSpPr/>
            <p:nvPr/>
          </p:nvSpPr>
          <p:spPr>
            <a:xfrm>
              <a:off x="2426195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71" name="Google Shape;1771;p13"/>
            <p:cNvSpPr/>
            <p:nvPr/>
          </p:nvSpPr>
          <p:spPr>
            <a:xfrm>
              <a:off x="2072262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72" name="Google Shape;1772;p13"/>
            <p:cNvSpPr/>
            <p:nvPr/>
          </p:nvSpPr>
          <p:spPr>
            <a:xfrm>
              <a:off x="209734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73" name="Google Shape;1773;p13"/>
            <p:cNvSpPr/>
            <p:nvPr/>
          </p:nvSpPr>
          <p:spPr>
            <a:xfrm>
              <a:off x="2123152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74" name="Google Shape;1774;p13"/>
            <p:cNvSpPr/>
            <p:nvPr/>
          </p:nvSpPr>
          <p:spPr>
            <a:xfrm>
              <a:off x="2148598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75" name="Google Shape;1775;p13"/>
            <p:cNvSpPr/>
            <p:nvPr/>
          </p:nvSpPr>
          <p:spPr>
            <a:xfrm>
              <a:off x="2172531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76" name="Google Shape;1776;p13"/>
            <p:cNvSpPr/>
            <p:nvPr/>
          </p:nvSpPr>
          <p:spPr>
            <a:xfrm>
              <a:off x="2197619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77" name="Google Shape;1777;p13"/>
            <p:cNvSpPr/>
            <p:nvPr/>
          </p:nvSpPr>
          <p:spPr>
            <a:xfrm>
              <a:off x="2223422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78" name="Google Shape;1778;p13"/>
            <p:cNvSpPr/>
            <p:nvPr/>
          </p:nvSpPr>
          <p:spPr>
            <a:xfrm>
              <a:off x="2248867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79" name="Google Shape;1779;p13"/>
            <p:cNvSpPr/>
            <p:nvPr/>
          </p:nvSpPr>
          <p:spPr>
            <a:xfrm>
              <a:off x="22743129"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80" name="Google Shape;1780;p13"/>
            <p:cNvSpPr/>
            <p:nvPr/>
          </p:nvSpPr>
          <p:spPr>
            <a:xfrm>
              <a:off x="22994002"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81" name="Google Shape;1781;p13"/>
            <p:cNvSpPr/>
            <p:nvPr/>
          </p:nvSpPr>
          <p:spPr>
            <a:xfrm>
              <a:off x="23252035"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82" name="Google Shape;1782;p13"/>
            <p:cNvSpPr/>
            <p:nvPr/>
          </p:nvSpPr>
          <p:spPr>
            <a:xfrm>
              <a:off x="23506488"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83" name="Google Shape;1783;p13"/>
            <p:cNvSpPr/>
            <p:nvPr/>
          </p:nvSpPr>
          <p:spPr>
            <a:xfrm>
              <a:off x="237607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84" name="Google Shape;1784;p13"/>
            <p:cNvSpPr/>
            <p:nvPr/>
          </p:nvSpPr>
          <p:spPr>
            <a:xfrm>
              <a:off x="2401152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85" name="Google Shape;1785;p13"/>
            <p:cNvSpPr/>
            <p:nvPr/>
          </p:nvSpPr>
          <p:spPr>
            <a:xfrm>
              <a:off x="2426224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86" name="Google Shape;1786;p13"/>
            <p:cNvSpPr/>
            <p:nvPr/>
          </p:nvSpPr>
          <p:spPr>
            <a:xfrm>
              <a:off x="2072262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87" name="Google Shape;1787;p13"/>
            <p:cNvSpPr/>
            <p:nvPr/>
          </p:nvSpPr>
          <p:spPr>
            <a:xfrm>
              <a:off x="209734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88" name="Google Shape;1788;p13"/>
            <p:cNvSpPr/>
            <p:nvPr/>
          </p:nvSpPr>
          <p:spPr>
            <a:xfrm>
              <a:off x="2123152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89" name="Google Shape;1789;p13"/>
            <p:cNvSpPr/>
            <p:nvPr/>
          </p:nvSpPr>
          <p:spPr>
            <a:xfrm>
              <a:off x="2148598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90" name="Google Shape;1790;p13"/>
            <p:cNvSpPr/>
            <p:nvPr/>
          </p:nvSpPr>
          <p:spPr>
            <a:xfrm>
              <a:off x="2172531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91" name="Google Shape;1791;p13"/>
            <p:cNvSpPr/>
            <p:nvPr/>
          </p:nvSpPr>
          <p:spPr>
            <a:xfrm>
              <a:off x="2197619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92" name="Google Shape;1792;p13"/>
            <p:cNvSpPr/>
            <p:nvPr/>
          </p:nvSpPr>
          <p:spPr>
            <a:xfrm>
              <a:off x="2223422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93" name="Google Shape;1793;p13"/>
            <p:cNvSpPr/>
            <p:nvPr/>
          </p:nvSpPr>
          <p:spPr>
            <a:xfrm>
              <a:off x="2248867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94" name="Google Shape;1794;p13"/>
            <p:cNvSpPr/>
            <p:nvPr/>
          </p:nvSpPr>
          <p:spPr>
            <a:xfrm>
              <a:off x="22743129"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95" name="Google Shape;1795;p13"/>
            <p:cNvSpPr/>
            <p:nvPr/>
          </p:nvSpPr>
          <p:spPr>
            <a:xfrm>
              <a:off x="22994002"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96" name="Google Shape;1796;p13"/>
            <p:cNvSpPr/>
            <p:nvPr/>
          </p:nvSpPr>
          <p:spPr>
            <a:xfrm>
              <a:off x="23252035"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97" name="Google Shape;1797;p13"/>
            <p:cNvSpPr/>
            <p:nvPr/>
          </p:nvSpPr>
          <p:spPr>
            <a:xfrm>
              <a:off x="23506488"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98" name="Google Shape;1798;p13"/>
            <p:cNvSpPr/>
            <p:nvPr/>
          </p:nvSpPr>
          <p:spPr>
            <a:xfrm>
              <a:off x="237607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99" name="Google Shape;1799;p13"/>
            <p:cNvSpPr/>
            <p:nvPr/>
          </p:nvSpPr>
          <p:spPr>
            <a:xfrm>
              <a:off x="2401152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00" name="Google Shape;1800;p13"/>
            <p:cNvSpPr/>
            <p:nvPr/>
          </p:nvSpPr>
          <p:spPr>
            <a:xfrm>
              <a:off x="2426224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01" name="Google Shape;1801;p13"/>
            <p:cNvSpPr/>
            <p:nvPr/>
          </p:nvSpPr>
          <p:spPr>
            <a:xfrm>
              <a:off x="2072291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02" name="Google Shape;1802;p13"/>
            <p:cNvSpPr/>
            <p:nvPr/>
          </p:nvSpPr>
          <p:spPr>
            <a:xfrm>
              <a:off x="209737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03" name="Google Shape;1803;p13"/>
            <p:cNvSpPr/>
            <p:nvPr/>
          </p:nvSpPr>
          <p:spPr>
            <a:xfrm>
              <a:off x="2123182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04" name="Google Shape;1804;p13"/>
            <p:cNvSpPr/>
            <p:nvPr/>
          </p:nvSpPr>
          <p:spPr>
            <a:xfrm>
              <a:off x="2148627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05" name="Google Shape;1805;p13"/>
            <p:cNvSpPr/>
            <p:nvPr/>
          </p:nvSpPr>
          <p:spPr>
            <a:xfrm>
              <a:off x="2172561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06" name="Google Shape;1806;p13"/>
            <p:cNvSpPr/>
            <p:nvPr/>
          </p:nvSpPr>
          <p:spPr>
            <a:xfrm>
              <a:off x="2197648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07" name="Google Shape;1807;p13"/>
            <p:cNvSpPr/>
            <p:nvPr/>
          </p:nvSpPr>
          <p:spPr>
            <a:xfrm>
              <a:off x="2223451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08" name="Google Shape;1808;p13"/>
            <p:cNvSpPr/>
            <p:nvPr/>
          </p:nvSpPr>
          <p:spPr>
            <a:xfrm>
              <a:off x="2248897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09" name="Google Shape;1809;p13"/>
            <p:cNvSpPr/>
            <p:nvPr/>
          </p:nvSpPr>
          <p:spPr>
            <a:xfrm>
              <a:off x="22743423"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10" name="Google Shape;1810;p13"/>
            <p:cNvSpPr/>
            <p:nvPr/>
          </p:nvSpPr>
          <p:spPr>
            <a:xfrm>
              <a:off x="22994296"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11" name="Google Shape;1811;p13"/>
            <p:cNvSpPr/>
            <p:nvPr/>
          </p:nvSpPr>
          <p:spPr>
            <a:xfrm>
              <a:off x="23252329"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12" name="Google Shape;1812;p13"/>
            <p:cNvSpPr/>
            <p:nvPr/>
          </p:nvSpPr>
          <p:spPr>
            <a:xfrm>
              <a:off x="23506782"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13" name="Google Shape;1813;p13"/>
            <p:cNvSpPr/>
            <p:nvPr/>
          </p:nvSpPr>
          <p:spPr>
            <a:xfrm>
              <a:off x="237610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14" name="Google Shape;1814;p13"/>
            <p:cNvSpPr/>
            <p:nvPr/>
          </p:nvSpPr>
          <p:spPr>
            <a:xfrm>
              <a:off x="2401181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15" name="Google Shape;1815;p13"/>
            <p:cNvSpPr/>
            <p:nvPr/>
          </p:nvSpPr>
          <p:spPr>
            <a:xfrm>
              <a:off x="2426254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16" name="Google Shape;1816;p13"/>
            <p:cNvSpPr/>
            <p:nvPr/>
          </p:nvSpPr>
          <p:spPr>
            <a:xfrm>
              <a:off x="2072291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17" name="Google Shape;1817;p13"/>
            <p:cNvSpPr/>
            <p:nvPr/>
          </p:nvSpPr>
          <p:spPr>
            <a:xfrm>
              <a:off x="209737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18" name="Google Shape;1818;p13"/>
            <p:cNvSpPr/>
            <p:nvPr/>
          </p:nvSpPr>
          <p:spPr>
            <a:xfrm>
              <a:off x="2123182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19" name="Google Shape;1819;p13"/>
            <p:cNvSpPr/>
            <p:nvPr/>
          </p:nvSpPr>
          <p:spPr>
            <a:xfrm>
              <a:off x="2148627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20" name="Google Shape;1820;p13"/>
            <p:cNvSpPr/>
            <p:nvPr/>
          </p:nvSpPr>
          <p:spPr>
            <a:xfrm>
              <a:off x="2172561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21" name="Google Shape;1821;p13"/>
            <p:cNvSpPr/>
            <p:nvPr/>
          </p:nvSpPr>
          <p:spPr>
            <a:xfrm>
              <a:off x="2197648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22" name="Google Shape;1822;p13"/>
            <p:cNvSpPr/>
            <p:nvPr/>
          </p:nvSpPr>
          <p:spPr>
            <a:xfrm>
              <a:off x="2223451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23" name="Google Shape;1823;p13"/>
            <p:cNvSpPr/>
            <p:nvPr/>
          </p:nvSpPr>
          <p:spPr>
            <a:xfrm>
              <a:off x="2248897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24" name="Google Shape;1824;p13"/>
            <p:cNvSpPr/>
            <p:nvPr/>
          </p:nvSpPr>
          <p:spPr>
            <a:xfrm>
              <a:off x="22743423"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25" name="Google Shape;1825;p13"/>
            <p:cNvSpPr/>
            <p:nvPr/>
          </p:nvSpPr>
          <p:spPr>
            <a:xfrm>
              <a:off x="22994296"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26" name="Google Shape;1826;p13"/>
            <p:cNvSpPr/>
            <p:nvPr/>
          </p:nvSpPr>
          <p:spPr>
            <a:xfrm>
              <a:off x="23252329"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27" name="Google Shape;1827;p13"/>
            <p:cNvSpPr/>
            <p:nvPr/>
          </p:nvSpPr>
          <p:spPr>
            <a:xfrm>
              <a:off x="23506782"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28" name="Google Shape;1828;p13"/>
            <p:cNvSpPr/>
            <p:nvPr/>
          </p:nvSpPr>
          <p:spPr>
            <a:xfrm>
              <a:off x="237610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29" name="Google Shape;1829;p13"/>
            <p:cNvSpPr/>
            <p:nvPr/>
          </p:nvSpPr>
          <p:spPr>
            <a:xfrm>
              <a:off x="2401181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30" name="Google Shape;1830;p13"/>
            <p:cNvSpPr/>
            <p:nvPr/>
          </p:nvSpPr>
          <p:spPr>
            <a:xfrm>
              <a:off x="2426254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31" name="Google Shape;1831;p13"/>
            <p:cNvSpPr/>
            <p:nvPr/>
          </p:nvSpPr>
          <p:spPr>
            <a:xfrm>
              <a:off x="2072320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32" name="Google Shape;1832;p13"/>
            <p:cNvSpPr/>
            <p:nvPr/>
          </p:nvSpPr>
          <p:spPr>
            <a:xfrm>
              <a:off x="209740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33" name="Google Shape;1833;p13"/>
            <p:cNvSpPr/>
            <p:nvPr/>
          </p:nvSpPr>
          <p:spPr>
            <a:xfrm>
              <a:off x="2123211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34" name="Google Shape;1834;p13"/>
            <p:cNvSpPr/>
            <p:nvPr/>
          </p:nvSpPr>
          <p:spPr>
            <a:xfrm>
              <a:off x="2148656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35" name="Google Shape;1835;p13"/>
            <p:cNvSpPr/>
            <p:nvPr/>
          </p:nvSpPr>
          <p:spPr>
            <a:xfrm>
              <a:off x="2172590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36" name="Google Shape;1836;p13"/>
            <p:cNvSpPr/>
            <p:nvPr/>
          </p:nvSpPr>
          <p:spPr>
            <a:xfrm>
              <a:off x="2197677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37" name="Google Shape;1837;p13"/>
            <p:cNvSpPr/>
            <p:nvPr/>
          </p:nvSpPr>
          <p:spPr>
            <a:xfrm>
              <a:off x="2223481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38" name="Google Shape;1838;p13"/>
            <p:cNvSpPr/>
            <p:nvPr/>
          </p:nvSpPr>
          <p:spPr>
            <a:xfrm>
              <a:off x="2248926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39" name="Google Shape;1839;p13"/>
            <p:cNvSpPr/>
            <p:nvPr/>
          </p:nvSpPr>
          <p:spPr>
            <a:xfrm>
              <a:off x="22743717"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40" name="Google Shape;1840;p13"/>
            <p:cNvSpPr/>
            <p:nvPr/>
          </p:nvSpPr>
          <p:spPr>
            <a:xfrm>
              <a:off x="22994590"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41" name="Google Shape;1841;p13"/>
            <p:cNvSpPr/>
            <p:nvPr/>
          </p:nvSpPr>
          <p:spPr>
            <a:xfrm>
              <a:off x="23252623"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42" name="Google Shape;1842;p13"/>
            <p:cNvSpPr/>
            <p:nvPr/>
          </p:nvSpPr>
          <p:spPr>
            <a:xfrm>
              <a:off x="23507076"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43" name="Google Shape;1843;p13"/>
            <p:cNvSpPr/>
            <p:nvPr/>
          </p:nvSpPr>
          <p:spPr>
            <a:xfrm>
              <a:off x="237613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44" name="Google Shape;1844;p13"/>
            <p:cNvSpPr/>
            <p:nvPr/>
          </p:nvSpPr>
          <p:spPr>
            <a:xfrm>
              <a:off x="2401210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45" name="Google Shape;1845;p13"/>
            <p:cNvSpPr/>
            <p:nvPr/>
          </p:nvSpPr>
          <p:spPr>
            <a:xfrm>
              <a:off x="2426283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1846" name="Google Shape;1846;p13"/>
          <p:cNvGrpSpPr/>
          <p:nvPr/>
        </p:nvGrpSpPr>
        <p:grpSpPr>
          <a:xfrm>
            <a:off x="-812763" y="1075127"/>
            <a:ext cx="3659601" cy="1634062"/>
            <a:chOff x="0" y="1075127"/>
            <a:chExt cx="3659601" cy="1634062"/>
          </a:xfrm>
        </p:grpSpPr>
        <p:sp>
          <p:nvSpPr>
            <p:cNvPr id="1847" name="Google Shape;1847;p13"/>
            <p:cNvSpPr/>
            <p:nvPr/>
          </p:nvSpPr>
          <p:spPr>
            <a:xfrm>
              <a:off x="0"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48" name="Google Shape;1848;p13"/>
            <p:cNvSpPr/>
            <p:nvPr/>
          </p:nvSpPr>
          <p:spPr>
            <a:xfrm>
              <a:off x="25087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49" name="Google Shape;1849;p13"/>
            <p:cNvSpPr/>
            <p:nvPr/>
          </p:nvSpPr>
          <p:spPr>
            <a:xfrm>
              <a:off x="5089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50" name="Google Shape;1850;p13"/>
            <p:cNvSpPr/>
            <p:nvPr/>
          </p:nvSpPr>
          <p:spPr>
            <a:xfrm>
              <a:off x="76335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51" name="Google Shape;1851;p13"/>
            <p:cNvSpPr/>
            <p:nvPr/>
          </p:nvSpPr>
          <p:spPr>
            <a:xfrm>
              <a:off x="100269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52" name="Google Shape;1852;p13"/>
            <p:cNvSpPr/>
            <p:nvPr/>
          </p:nvSpPr>
          <p:spPr>
            <a:xfrm>
              <a:off x="125356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53" name="Google Shape;1853;p13"/>
            <p:cNvSpPr/>
            <p:nvPr/>
          </p:nvSpPr>
          <p:spPr>
            <a:xfrm>
              <a:off x="151160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54" name="Google Shape;1854;p13"/>
            <p:cNvSpPr/>
            <p:nvPr/>
          </p:nvSpPr>
          <p:spPr>
            <a:xfrm>
              <a:off x="176605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55" name="Google Shape;1855;p13"/>
            <p:cNvSpPr/>
            <p:nvPr/>
          </p:nvSpPr>
          <p:spPr>
            <a:xfrm>
              <a:off x="202050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56" name="Google Shape;1856;p13"/>
            <p:cNvSpPr/>
            <p:nvPr/>
          </p:nvSpPr>
          <p:spPr>
            <a:xfrm>
              <a:off x="2271381"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57" name="Google Shape;1857;p13"/>
            <p:cNvSpPr/>
            <p:nvPr/>
          </p:nvSpPr>
          <p:spPr>
            <a:xfrm>
              <a:off x="2529414"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58" name="Google Shape;1858;p13"/>
            <p:cNvSpPr/>
            <p:nvPr/>
          </p:nvSpPr>
          <p:spPr>
            <a:xfrm>
              <a:off x="2783867"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59" name="Google Shape;1859;p13"/>
            <p:cNvSpPr/>
            <p:nvPr/>
          </p:nvSpPr>
          <p:spPr>
            <a:xfrm>
              <a:off x="303817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60" name="Google Shape;1860;p13"/>
            <p:cNvSpPr/>
            <p:nvPr/>
          </p:nvSpPr>
          <p:spPr>
            <a:xfrm>
              <a:off x="328889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61" name="Google Shape;1861;p13"/>
            <p:cNvSpPr/>
            <p:nvPr/>
          </p:nvSpPr>
          <p:spPr>
            <a:xfrm>
              <a:off x="353962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62" name="Google Shape;1862;p13"/>
            <p:cNvSpPr/>
            <p:nvPr/>
          </p:nvSpPr>
          <p:spPr>
            <a:xfrm>
              <a:off x="294"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63" name="Google Shape;1863;p13"/>
            <p:cNvSpPr/>
            <p:nvPr/>
          </p:nvSpPr>
          <p:spPr>
            <a:xfrm>
              <a:off x="25116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64" name="Google Shape;1864;p13"/>
            <p:cNvSpPr/>
            <p:nvPr/>
          </p:nvSpPr>
          <p:spPr>
            <a:xfrm>
              <a:off x="5092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65" name="Google Shape;1865;p13"/>
            <p:cNvSpPr/>
            <p:nvPr/>
          </p:nvSpPr>
          <p:spPr>
            <a:xfrm>
              <a:off x="76365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66" name="Google Shape;1866;p13"/>
            <p:cNvSpPr/>
            <p:nvPr/>
          </p:nvSpPr>
          <p:spPr>
            <a:xfrm>
              <a:off x="100299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67" name="Google Shape;1867;p13"/>
            <p:cNvSpPr/>
            <p:nvPr/>
          </p:nvSpPr>
          <p:spPr>
            <a:xfrm>
              <a:off x="125386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68" name="Google Shape;1868;p13"/>
            <p:cNvSpPr/>
            <p:nvPr/>
          </p:nvSpPr>
          <p:spPr>
            <a:xfrm>
              <a:off x="151189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69" name="Google Shape;1869;p13"/>
            <p:cNvSpPr/>
            <p:nvPr/>
          </p:nvSpPr>
          <p:spPr>
            <a:xfrm>
              <a:off x="176634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70" name="Google Shape;1870;p13"/>
            <p:cNvSpPr/>
            <p:nvPr/>
          </p:nvSpPr>
          <p:spPr>
            <a:xfrm>
              <a:off x="202080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71" name="Google Shape;1871;p13"/>
            <p:cNvSpPr/>
            <p:nvPr/>
          </p:nvSpPr>
          <p:spPr>
            <a:xfrm>
              <a:off x="2271675"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72" name="Google Shape;1872;p13"/>
            <p:cNvSpPr/>
            <p:nvPr/>
          </p:nvSpPr>
          <p:spPr>
            <a:xfrm>
              <a:off x="2529708"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73" name="Google Shape;1873;p13"/>
            <p:cNvSpPr/>
            <p:nvPr/>
          </p:nvSpPr>
          <p:spPr>
            <a:xfrm>
              <a:off x="2784161"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74" name="Google Shape;1874;p13"/>
            <p:cNvSpPr/>
            <p:nvPr/>
          </p:nvSpPr>
          <p:spPr>
            <a:xfrm>
              <a:off x="303846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75" name="Google Shape;1875;p13"/>
            <p:cNvSpPr/>
            <p:nvPr/>
          </p:nvSpPr>
          <p:spPr>
            <a:xfrm>
              <a:off x="328919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76" name="Google Shape;1876;p13"/>
            <p:cNvSpPr/>
            <p:nvPr/>
          </p:nvSpPr>
          <p:spPr>
            <a:xfrm>
              <a:off x="353991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77" name="Google Shape;1877;p13"/>
            <p:cNvSpPr/>
            <p:nvPr/>
          </p:nvSpPr>
          <p:spPr>
            <a:xfrm>
              <a:off x="294"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78" name="Google Shape;1878;p13"/>
            <p:cNvSpPr/>
            <p:nvPr/>
          </p:nvSpPr>
          <p:spPr>
            <a:xfrm>
              <a:off x="25116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79" name="Google Shape;1879;p13"/>
            <p:cNvSpPr/>
            <p:nvPr/>
          </p:nvSpPr>
          <p:spPr>
            <a:xfrm>
              <a:off x="5092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80" name="Google Shape;1880;p13"/>
            <p:cNvSpPr/>
            <p:nvPr/>
          </p:nvSpPr>
          <p:spPr>
            <a:xfrm>
              <a:off x="76365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81" name="Google Shape;1881;p13"/>
            <p:cNvSpPr/>
            <p:nvPr/>
          </p:nvSpPr>
          <p:spPr>
            <a:xfrm>
              <a:off x="100299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82" name="Google Shape;1882;p13"/>
            <p:cNvSpPr/>
            <p:nvPr/>
          </p:nvSpPr>
          <p:spPr>
            <a:xfrm>
              <a:off x="125386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83" name="Google Shape;1883;p13"/>
            <p:cNvSpPr/>
            <p:nvPr/>
          </p:nvSpPr>
          <p:spPr>
            <a:xfrm>
              <a:off x="151189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84" name="Google Shape;1884;p13"/>
            <p:cNvSpPr/>
            <p:nvPr/>
          </p:nvSpPr>
          <p:spPr>
            <a:xfrm>
              <a:off x="176634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85" name="Google Shape;1885;p13"/>
            <p:cNvSpPr/>
            <p:nvPr/>
          </p:nvSpPr>
          <p:spPr>
            <a:xfrm>
              <a:off x="202080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86" name="Google Shape;1886;p13"/>
            <p:cNvSpPr/>
            <p:nvPr/>
          </p:nvSpPr>
          <p:spPr>
            <a:xfrm>
              <a:off x="2271675"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87" name="Google Shape;1887;p13"/>
            <p:cNvSpPr/>
            <p:nvPr/>
          </p:nvSpPr>
          <p:spPr>
            <a:xfrm>
              <a:off x="2529708"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88" name="Google Shape;1888;p13"/>
            <p:cNvSpPr/>
            <p:nvPr/>
          </p:nvSpPr>
          <p:spPr>
            <a:xfrm>
              <a:off x="2784161"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89" name="Google Shape;1889;p13"/>
            <p:cNvSpPr/>
            <p:nvPr/>
          </p:nvSpPr>
          <p:spPr>
            <a:xfrm>
              <a:off x="303846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90" name="Google Shape;1890;p13"/>
            <p:cNvSpPr/>
            <p:nvPr/>
          </p:nvSpPr>
          <p:spPr>
            <a:xfrm>
              <a:off x="328919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91" name="Google Shape;1891;p13"/>
            <p:cNvSpPr/>
            <p:nvPr/>
          </p:nvSpPr>
          <p:spPr>
            <a:xfrm>
              <a:off x="353991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92" name="Google Shape;1892;p13"/>
            <p:cNvSpPr/>
            <p:nvPr/>
          </p:nvSpPr>
          <p:spPr>
            <a:xfrm>
              <a:off x="588"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93" name="Google Shape;1893;p13"/>
            <p:cNvSpPr/>
            <p:nvPr/>
          </p:nvSpPr>
          <p:spPr>
            <a:xfrm>
              <a:off x="25146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94" name="Google Shape;1894;p13"/>
            <p:cNvSpPr/>
            <p:nvPr/>
          </p:nvSpPr>
          <p:spPr>
            <a:xfrm>
              <a:off x="5094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95" name="Google Shape;1895;p13"/>
            <p:cNvSpPr/>
            <p:nvPr/>
          </p:nvSpPr>
          <p:spPr>
            <a:xfrm>
              <a:off x="76394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96" name="Google Shape;1896;p13"/>
            <p:cNvSpPr/>
            <p:nvPr/>
          </p:nvSpPr>
          <p:spPr>
            <a:xfrm>
              <a:off x="100328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97" name="Google Shape;1897;p13"/>
            <p:cNvSpPr/>
            <p:nvPr/>
          </p:nvSpPr>
          <p:spPr>
            <a:xfrm>
              <a:off x="125415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98" name="Google Shape;1898;p13"/>
            <p:cNvSpPr/>
            <p:nvPr/>
          </p:nvSpPr>
          <p:spPr>
            <a:xfrm>
              <a:off x="151219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99" name="Google Shape;1899;p13"/>
            <p:cNvSpPr/>
            <p:nvPr/>
          </p:nvSpPr>
          <p:spPr>
            <a:xfrm>
              <a:off x="176664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00" name="Google Shape;1900;p13"/>
            <p:cNvSpPr/>
            <p:nvPr/>
          </p:nvSpPr>
          <p:spPr>
            <a:xfrm>
              <a:off x="202109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01" name="Google Shape;1901;p13"/>
            <p:cNvSpPr/>
            <p:nvPr/>
          </p:nvSpPr>
          <p:spPr>
            <a:xfrm>
              <a:off x="2271969"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02" name="Google Shape;1902;p13"/>
            <p:cNvSpPr/>
            <p:nvPr/>
          </p:nvSpPr>
          <p:spPr>
            <a:xfrm>
              <a:off x="2530002"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03" name="Google Shape;1903;p13"/>
            <p:cNvSpPr/>
            <p:nvPr/>
          </p:nvSpPr>
          <p:spPr>
            <a:xfrm>
              <a:off x="2784455"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04" name="Google Shape;1904;p13"/>
            <p:cNvSpPr/>
            <p:nvPr/>
          </p:nvSpPr>
          <p:spPr>
            <a:xfrm>
              <a:off x="303876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05" name="Google Shape;1905;p13"/>
            <p:cNvSpPr/>
            <p:nvPr/>
          </p:nvSpPr>
          <p:spPr>
            <a:xfrm>
              <a:off x="328948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06" name="Google Shape;1906;p13"/>
            <p:cNvSpPr/>
            <p:nvPr/>
          </p:nvSpPr>
          <p:spPr>
            <a:xfrm>
              <a:off x="354021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07" name="Google Shape;1907;p13"/>
            <p:cNvSpPr/>
            <p:nvPr/>
          </p:nvSpPr>
          <p:spPr>
            <a:xfrm>
              <a:off x="588"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08" name="Google Shape;1908;p13"/>
            <p:cNvSpPr/>
            <p:nvPr/>
          </p:nvSpPr>
          <p:spPr>
            <a:xfrm>
              <a:off x="25146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09" name="Google Shape;1909;p13"/>
            <p:cNvSpPr/>
            <p:nvPr/>
          </p:nvSpPr>
          <p:spPr>
            <a:xfrm>
              <a:off x="5094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10" name="Google Shape;1910;p13"/>
            <p:cNvSpPr/>
            <p:nvPr/>
          </p:nvSpPr>
          <p:spPr>
            <a:xfrm>
              <a:off x="76394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11" name="Google Shape;1911;p13"/>
            <p:cNvSpPr/>
            <p:nvPr/>
          </p:nvSpPr>
          <p:spPr>
            <a:xfrm>
              <a:off x="100328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12" name="Google Shape;1912;p13"/>
            <p:cNvSpPr/>
            <p:nvPr/>
          </p:nvSpPr>
          <p:spPr>
            <a:xfrm>
              <a:off x="125415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13" name="Google Shape;1913;p13"/>
            <p:cNvSpPr/>
            <p:nvPr/>
          </p:nvSpPr>
          <p:spPr>
            <a:xfrm>
              <a:off x="151219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14" name="Google Shape;1914;p13"/>
            <p:cNvSpPr/>
            <p:nvPr/>
          </p:nvSpPr>
          <p:spPr>
            <a:xfrm>
              <a:off x="176664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15" name="Google Shape;1915;p13"/>
            <p:cNvSpPr/>
            <p:nvPr/>
          </p:nvSpPr>
          <p:spPr>
            <a:xfrm>
              <a:off x="202109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16" name="Google Shape;1916;p13"/>
            <p:cNvSpPr/>
            <p:nvPr/>
          </p:nvSpPr>
          <p:spPr>
            <a:xfrm>
              <a:off x="2271969"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17" name="Google Shape;1917;p13"/>
            <p:cNvSpPr/>
            <p:nvPr/>
          </p:nvSpPr>
          <p:spPr>
            <a:xfrm>
              <a:off x="2530002"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18" name="Google Shape;1918;p13"/>
            <p:cNvSpPr/>
            <p:nvPr/>
          </p:nvSpPr>
          <p:spPr>
            <a:xfrm>
              <a:off x="2784455"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19" name="Google Shape;1919;p13"/>
            <p:cNvSpPr/>
            <p:nvPr/>
          </p:nvSpPr>
          <p:spPr>
            <a:xfrm>
              <a:off x="303876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20" name="Google Shape;1920;p13"/>
            <p:cNvSpPr/>
            <p:nvPr/>
          </p:nvSpPr>
          <p:spPr>
            <a:xfrm>
              <a:off x="328948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21" name="Google Shape;1921;p13"/>
            <p:cNvSpPr/>
            <p:nvPr/>
          </p:nvSpPr>
          <p:spPr>
            <a:xfrm>
              <a:off x="354021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22" name="Google Shape;1922;p13"/>
            <p:cNvSpPr/>
            <p:nvPr/>
          </p:nvSpPr>
          <p:spPr>
            <a:xfrm>
              <a:off x="882"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23" name="Google Shape;1923;p13"/>
            <p:cNvSpPr/>
            <p:nvPr/>
          </p:nvSpPr>
          <p:spPr>
            <a:xfrm>
              <a:off x="25175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24" name="Google Shape;1924;p13"/>
            <p:cNvSpPr/>
            <p:nvPr/>
          </p:nvSpPr>
          <p:spPr>
            <a:xfrm>
              <a:off x="5097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25" name="Google Shape;1925;p13"/>
            <p:cNvSpPr/>
            <p:nvPr/>
          </p:nvSpPr>
          <p:spPr>
            <a:xfrm>
              <a:off x="76424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26" name="Google Shape;1926;p13"/>
            <p:cNvSpPr/>
            <p:nvPr/>
          </p:nvSpPr>
          <p:spPr>
            <a:xfrm>
              <a:off x="100357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27" name="Google Shape;1927;p13"/>
            <p:cNvSpPr/>
            <p:nvPr/>
          </p:nvSpPr>
          <p:spPr>
            <a:xfrm>
              <a:off x="125445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28" name="Google Shape;1928;p13"/>
            <p:cNvSpPr/>
            <p:nvPr/>
          </p:nvSpPr>
          <p:spPr>
            <a:xfrm>
              <a:off x="151248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29" name="Google Shape;1929;p13"/>
            <p:cNvSpPr/>
            <p:nvPr/>
          </p:nvSpPr>
          <p:spPr>
            <a:xfrm>
              <a:off x="176693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30" name="Google Shape;1930;p13"/>
            <p:cNvSpPr/>
            <p:nvPr/>
          </p:nvSpPr>
          <p:spPr>
            <a:xfrm>
              <a:off x="202139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31" name="Google Shape;1931;p13"/>
            <p:cNvSpPr/>
            <p:nvPr/>
          </p:nvSpPr>
          <p:spPr>
            <a:xfrm>
              <a:off x="2272263"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32" name="Google Shape;1932;p13"/>
            <p:cNvSpPr/>
            <p:nvPr/>
          </p:nvSpPr>
          <p:spPr>
            <a:xfrm>
              <a:off x="2530296"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33" name="Google Shape;1933;p13"/>
            <p:cNvSpPr/>
            <p:nvPr/>
          </p:nvSpPr>
          <p:spPr>
            <a:xfrm>
              <a:off x="2784749"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34" name="Google Shape;1934;p13"/>
            <p:cNvSpPr/>
            <p:nvPr/>
          </p:nvSpPr>
          <p:spPr>
            <a:xfrm>
              <a:off x="303905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35" name="Google Shape;1935;p13"/>
            <p:cNvSpPr/>
            <p:nvPr/>
          </p:nvSpPr>
          <p:spPr>
            <a:xfrm>
              <a:off x="328978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36" name="Google Shape;1936;p13"/>
            <p:cNvSpPr/>
            <p:nvPr/>
          </p:nvSpPr>
          <p:spPr>
            <a:xfrm>
              <a:off x="354050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37" name="Google Shape;1937;p13"/>
            <p:cNvSpPr/>
            <p:nvPr/>
          </p:nvSpPr>
          <p:spPr>
            <a:xfrm>
              <a:off x="882"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38" name="Google Shape;1938;p13"/>
            <p:cNvSpPr/>
            <p:nvPr/>
          </p:nvSpPr>
          <p:spPr>
            <a:xfrm>
              <a:off x="25175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39" name="Google Shape;1939;p13"/>
            <p:cNvSpPr/>
            <p:nvPr/>
          </p:nvSpPr>
          <p:spPr>
            <a:xfrm>
              <a:off x="5097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40" name="Google Shape;1940;p13"/>
            <p:cNvSpPr/>
            <p:nvPr/>
          </p:nvSpPr>
          <p:spPr>
            <a:xfrm>
              <a:off x="76424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41" name="Google Shape;1941;p13"/>
            <p:cNvSpPr/>
            <p:nvPr/>
          </p:nvSpPr>
          <p:spPr>
            <a:xfrm>
              <a:off x="100357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42" name="Google Shape;1942;p13"/>
            <p:cNvSpPr/>
            <p:nvPr/>
          </p:nvSpPr>
          <p:spPr>
            <a:xfrm>
              <a:off x="125445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43" name="Google Shape;1943;p13"/>
            <p:cNvSpPr/>
            <p:nvPr/>
          </p:nvSpPr>
          <p:spPr>
            <a:xfrm>
              <a:off x="151248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44" name="Google Shape;1944;p13"/>
            <p:cNvSpPr/>
            <p:nvPr/>
          </p:nvSpPr>
          <p:spPr>
            <a:xfrm>
              <a:off x="176693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45" name="Google Shape;1945;p13"/>
            <p:cNvSpPr/>
            <p:nvPr/>
          </p:nvSpPr>
          <p:spPr>
            <a:xfrm>
              <a:off x="202139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46" name="Google Shape;1946;p13"/>
            <p:cNvSpPr/>
            <p:nvPr/>
          </p:nvSpPr>
          <p:spPr>
            <a:xfrm>
              <a:off x="2272263"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47" name="Google Shape;1947;p13"/>
            <p:cNvSpPr/>
            <p:nvPr/>
          </p:nvSpPr>
          <p:spPr>
            <a:xfrm>
              <a:off x="2530296"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48" name="Google Shape;1948;p13"/>
            <p:cNvSpPr/>
            <p:nvPr/>
          </p:nvSpPr>
          <p:spPr>
            <a:xfrm>
              <a:off x="2784749"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49" name="Google Shape;1949;p13"/>
            <p:cNvSpPr/>
            <p:nvPr/>
          </p:nvSpPr>
          <p:spPr>
            <a:xfrm>
              <a:off x="303905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50" name="Google Shape;1950;p13"/>
            <p:cNvSpPr/>
            <p:nvPr/>
          </p:nvSpPr>
          <p:spPr>
            <a:xfrm>
              <a:off x="328978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51" name="Google Shape;1951;p13"/>
            <p:cNvSpPr/>
            <p:nvPr/>
          </p:nvSpPr>
          <p:spPr>
            <a:xfrm>
              <a:off x="354050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52" name="Google Shape;1952;p13"/>
            <p:cNvSpPr/>
            <p:nvPr/>
          </p:nvSpPr>
          <p:spPr>
            <a:xfrm>
              <a:off x="1176"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53" name="Google Shape;1953;p13"/>
            <p:cNvSpPr/>
            <p:nvPr/>
          </p:nvSpPr>
          <p:spPr>
            <a:xfrm>
              <a:off x="25204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54" name="Google Shape;1954;p13"/>
            <p:cNvSpPr/>
            <p:nvPr/>
          </p:nvSpPr>
          <p:spPr>
            <a:xfrm>
              <a:off x="5100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55" name="Google Shape;1955;p13"/>
            <p:cNvSpPr/>
            <p:nvPr/>
          </p:nvSpPr>
          <p:spPr>
            <a:xfrm>
              <a:off x="76453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56" name="Google Shape;1956;p13"/>
            <p:cNvSpPr/>
            <p:nvPr/>
          </p:nvSpPr>
          <p:spPr>
            <a:xfrm>
              <a:off x="100387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57" name="Google Shape;1957;p13"/>
            <p:cNvSpPr/>
            <p:nvPr/>
          </p:nvSpPr>
          <p:spPr>
            <a:xfrm>
              <a:off x="125474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58" name="Google Shape;1958;p13"/>
            <p:cNvSpPr/>
            <p:nvPr/>
          </p:nvSpPr>
          <p:spPr>
            <a:xfrm>
              <a:off x="151277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59" name="Google Shape;1959;p13"/>
            <p:cNvSpPr/>
            <p:nvPr/>
          </p:nvSpPr>
          <p:spPr>
            <a:xfrm>
              <a:off x="176723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60" name="Google Shape;1960;p13"/>
            <p:cNvSpPr/>
            <p:nvPr/>
          </p:nvSpPr>
          <p:spPr>
            <a:xfrm>
              <a:off x="202168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61" name="Google Shape;1961;p13"/>
            <p:cNvSpPr/>
            <p:nvPr/>
          </p:nvSpPr>
          <p:spPr>
            <a:xfrm>
              <a:off x="2272557"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62" name="Google Shape;1962;p13"/>
            <p:cNvSpPr/>
            <p:nvPr/>
          </p:nvSpPr>
          <p:spPr>
            <a:xfrm>
              <a:off x="2530590"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63" name="Google Shape;1963;p13"/>
            <p:cNvSpPr/>
            <p:nvPr/>
          </p:nvSpPr>
          <p:spPr>
            <a:xfrm>
              <a:off x="2785043"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64" name="Google Shape;1964;p13"/>
            <p:cNvSpPr/>
            <p:nvPr/>
          </p:nvSpPr>
          <p:spPr>
            <a:xfrm>
              <a:off x="303934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65" name="Google Shape;1965;p13"/>
            <p:cNvSpPr/>
            <p:nvPr/>
          </p:nvSpPr>
          <p:spPr>
            <a:xfrm>
              <a:off x="329007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66" name="Google Shape;1966;p13"/>
            <p:cNvSpPr/>
            <p:nvPr/>
          </p:nvSpPr>
          <p:spPr>
            <a:xfrm>
              <a:off x="354080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pic>
        <p:nvPicPr>
          <p:cNvPr id="1967" name="Google Shape;1967;p13"/>
          <p:cNvPicPr preferRelativeResize="0"/>
          <p:nvPr/>
        </p:nvPicPr>
        <p:blipFill rotWithShape="1">
          <a:blip r:embed="rId3">
            <a:alphaModFix/>
          </a:blip>
          <a:srcRect b="0" l="0" r="0" t="0"/>
          <a:stretch/>
        </p:blipFill>
        <p:spPr>
          <a:xfrm>
            <a:off x="7550150" y="2762250"/>
            <a:ext cx="13653328" cy="6858000"/>
          </a:xfrm>
          <a:prstGeom prst="rect">
            <a:avLst/>
          </a:prstGeom>
          <a:noFill/>
          <a:ln>
            <a:noFill/>
          </a:ln>
        </p:spPr>
      </p:pic>
      <p:sp>
        <p:nvSpPr>
          <p:cNvPr id="1968" name="Google Shape;1968;p13"/>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Llaves</a:t>
            </a:r>
            <a:endParaRPr>
              <a:latin typeface="Roboto"/>
              <a:ea typeface="Roboto"/>
              <a:cs typeface="Roboto"/>
              <a:sym typeface="Roboto"/>
            </a:endParaRPr>
          </a:p>
        </p:txBody>
      </p:sp>
      <p:sp>
        <p:nvSpPr>
          <p:cNvPr id="1969" name="Google Shape;1969;p13"/>
          <p:cNvSpPr txBox="1"/>
          <p:nvPr/>
        </p:nvSpPr>
        <p:spPr>
          <a:xfrm>
            <a:off x="361950"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a:p>
        </p:txBody>
      </p:sp>
      <p:sp>
        <p:nvSpPr>
          <p:cNvPr id="1970" name="Google Shape;1970;p13"/>
          <p:cNvSpPr txBox="1"/>
          <p:nvPr/>
        </p:nvSpPr>
        <p:spPr>
          <a:xfrm>
            <a:off x="4556799" y="4536213"/>
            <a:ext cx="15403749"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2F92"/>
              </a:buClr>
              <a:buSzPts val="3600"/>
              <a:buFont typeface="Lato"/>
              <a:buNone/>
            </a:pPr>
            <a:r>
              <a:rPr b="0" i="0" lang="es-CO" sz="3600" u="none" cap="none" strike="noStrike">
                <a:solidFill>
                  <a:srgbClr val="FF2F92"/>
                </a:solidFill>
                <a:latin typeface="Lato"/>
                <a:ea typeface="Lato"/>
                <a:cs typeface="Lato"/>
                <a:sym typeface="Lato"/>
              </a:rPr>
              <a:t>PK: </a:t>
            </a:r>
            <a:r>
              <a:rPr lang="es-CO" sz="3600">
                <a:solidFill>
                  <a:srgbClr val="525252"/>
                </a:solidFill>
                <a:latin typeface="Arial"/>
                <a:ea typeface="Arial"/>
                <a:cs typeface="Arial"/>
                <a:sym typeface="Arial"/>
              </a:rPr>
              <a:t>L</a:t>
            </a:r>
            <a:r>
              <a:rPr b="0" i="0" lang="es-CO" sz="3600" u="none" cap="none" strike="noStrike">
                <a:solidFill>
                  <a:srgbClr val="525252"/>
                </a:solidFill>
                <a:latin typeface="Arial"/>
                <a:ea typeface="Arial"/>
                <a:cs typeface="Arial"/>
                <a:sym typeface="Arial"/>
              </a:rPr>
              <a:t>lave primaria. </a:t>
            </a:r>
            <a:r>
              <a:rPr lang="es-CO" sz="3600">
                <a:solidFill>
                  <a:srgbClr val="525252"/>
                </a:solidFill>
                <a:latin typeface="Arial"/>
                <a:ea typeface="Arial"/>
                <a:cs typeface="Arial"/>
                <a:sym typeface="Arial"/>
              </a:rPr>
              <a:t>D</a:t>
            </a:r>
            <a:r>
              <a:rPr b="0" i="0" lang="es-CO" sz="3600" u="none" cap="none" strike="noStrike">
                <a:solidFill>
                  <a:srgbClr val="525252"/>
                </a:solidFill>
                <a:latin typeface="Arial"/>
                <a:ea typeface="Arial"/>
                <a:cs typeface="Arial"/>
                <a:sym typeface="Arial"/>
              </a:rPr>
              <a:t>efinen la identidad</a:t>
            </a:r>
            <a:r>
              <a:rPr b="0" i="0" lang="es-CO" sz="3600" u="none" cap="none" strike="noStrike">
                <a:solidFill>
                  <a:srgbClr val="525252"/>
                </a:solidFill>
                <a:latin typeface="Arial"/>
                <a:ea typeface="Arial"/>
                <a:cs typeface="Arial"/>
                <a:sym typeface="Arial"/>
              </a:rPr>
              <a:t> en la tabla. No se repiten.</a:t>
            </a:r>
            <a:endParaRPr b="0" i="0" sz="3600" u="none" cap="none" strike="noStrike">
              <a:solidFill>
                <a:srgbClr val="525252"/>
              </a:solidFill>
              <a:latin typeface="Arial"/>
              <a:ea typeface="Arial"/>
              <a:cs typeface="Arial"/>
              <a:sym typeface="Arial"/>
            </a:endParaRPr>
          </a:p>
          <a:p>
            <a:pPr indent="0" lvl="0" marL="0" marR="0" rtl="0" algn="l">
              <a:spcBef>
                <a:spcPts val="0"/>
              </a:spcBef>
              <a:spcAft>
                <a:spcPts val="0"/>
              </a:spcAft>
              <a:buNone/>
            </a:pPr>
            <a:r>
              <a:rPr lang="es-CO" sz="3600">
                <a:solidFill>
                  <a:srgbClr val="FF2F92"/>
                </a:solidFill>
                <a:latin typeface="Lato"/>
                <a:ea typeface="Lato"/>
                <a:cs typeface="Lato"/>
                <a:sym typeface="Lato"/>
              </a:rPr>
              <a:t>FK: </a:t>
            </a:r>
            <a:r>
              <a:rPr lang="es-CO" sz="3600">
                <a:solidFill>
                  <a:srgbClr val="525252"/>
                </a:solidFill>
                <a:latin typeface="Arial"/>
                <a:ea typeface="Arial"/>
                <a:cs typeface="Arial"/>
                <a:sym typeface="Arial"/>
              </a:rPr>
              <a:t>Llave foránea. Son atributos que se pueden encontrar como llave principal en otra tabla.</a:t>
            </a:r>
            <a:endParaRPr b="0" i="0" sz="3600" u="none" cap="none" strike="noStrike">
              <a:solidFill>
                <a:srgbClr val="525252"/>
              </a:solidFill>
              <a:latin typeface="Arial"/>
              <a:ea typeface="Arial"/>
              <a:cs typeface="Arial"/>
              <a:sym typeface="Arial"/>
            </a:endParaRPr>
          </a:p>
        </p:txBody>
      </p:sp>
      <p:pic>
        <p:nvPicPr>
          <p:cNvPr descr="Imagen que contiene Diagrama&#10;&#10;El contenido generado por IA puede ser incorrecto." id="1971" name="Google Shape;1971;p13"/>
          <p:cNvPicPr preferRelativeResize="0"/>
          <p:nvPr/>
        </p:nvPicPr>
        <p:blipFill rotWithShape="1">
          <a:blip r:embed="rId4">
            <a:alphaModFix/>
          </a:blip>
          <a:srcRect b="31173" l="40133" r="0" t="23704"/>
          <a:stretch/>
        </p:blipFill>
        <p:spPr>
          <a:xfrm>
            <a:off x="8289788" y="6191250"/>
            <a:ext cx="7937772" cy="7331802"/>
          </a:xfrm>
          <a:prstGeom prst="rect">
            <a:avLst/>
          </a:prstGeom>
          <a:noFill/>
          <a:ln>
            <a:noFill/>
          </a:ln>
        </p:spPr>
      </p:pic>
      <p:sp>
        <p:nvSpPr>
          <p:cNvPr id="1972" name="Google Shape;1972;p13"/>
          <p:cNvSpPr txBox="1"/>
          <p:nvPr/>
        </p:nvSpPr>
        <p:spPr>
          <a:xfrm>
            <a:off x="9299642" y="7081113"/>
            <a:ext cx="58365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2800">
                <a:solidFill>
                  <a:srgbClr val="FF2F92"/>
                </a:solidFill>
                <a:latin typeface="Calibri"/>
                <a:ea typeface="Calibri"/>
                <a:cs typeface="Calibri"/>
                <a:sym typeface="Calibri"/>
              </a:rPr>
              <a:t>PK</a:t>
            </a:r>
            <a:endParaRPr b="1" sz="1800">
              <a:solidFill>
                <a:srgbClr val="FF2F92"/>
              </a:solidFill>
              <a:latin typeface="Calibri"/>
              <a:ea typeface="Calibri"/>
              <a:cs typeface="Calibri"/>
              <a:sym typeface="Calibri"/>
            </a:endParaRPr>
          </a:p>
        </p:txBody>
      </p:sp>
      <p:sp>
        <p:nvSpPr>
          <p:cNvPr id="1973" name="Google Shape;1973;p13"/>
          <p:cNvSpPr txBox="1"/>
          <p:nvPr/>
        </p:nvSpPr>
        <p:spPr>
          <a:xfrm>
            <a:off x="9727657" y="8595767"/>
            <a:ext cx="58365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2800">
                <a:solidFill>
                  <a:srgbClr val="FF2F92"/>
                </a:solidFill>
                <a:latin typeface="Calibri"/>
                <a:ea typeface="Calibri"/>
                <a:cs typeface="Calibri"/>
                <a:sym typeface="Calibri"/>
              </a:rPr>
              <a:t>FK</a:t>
            </a:r>
            <a:endParaRPr b="1" sz="1800">
              <a:solidFill>
                <a:srgbClr val="FF2F92"/>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0"/>
                                        </p:tgtEl>
                                        <p:attrNameLst>
                                          <p:attrName>style.visibility</p:attrName>
                                        </p:attrNameLst>
                                      </p:cBhvr>
                                      <p:to>
                                        <p:strVal val="visible"/>
                                      </p:to>
                                    </p:set>
                                    <p:animEffect filter="fade" transition="in">
                                      <p:cBhvr>
                                        <p:cTn dur="500"/>
                                        <p:tgtEl>
                                          <p:spTgt spid="19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1"/>
                                        </p:tgtEl>
                                        <p:attrNameLst>
                                          <p:attrName>style.visibility</p:attrName>
                                        </p:attrNameLst>
                                      </p:cBhvr>
                                      <p:to>
                                        <p:strVal val="visible"/>
                                      </p:to>
                                    </p:set>
                                    <p:animEffect filter="fade" transition="in">
                                      <p:cBhvr>
                                        <p:cTn dur="500"/>
                                        <p:tgtEl>
                                          <p:spTgt spid="19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3"/>
                                        </p:tgtEl>
                                        <p:attrNameLst>
                                          <p:attrName>style.visibility</p:attrName>
                                        </p:attrNameLst>
                                      </p:cBhvr>
                                      <p:to>
                                        <p:strVal val="visible"/>
                                      </p:to>
                                    </p:set>
                                    <p:animEffect filter="fade" transition="in">
                                      <p:cBhvr>
                                        <p:cTn dur="500"/>
                                        <p:tgtEl>
                                          <p:spTgt spid="1973"/>
                                        </p:tgtEl>
                                      </p:cBhvr>
                                    </p:animEffect>
                                  </p:childTnLst>
                                </p:cTn>
                              </p:par>
                              <p:par>
                                <p:cTn fill="hold" nodeType="withEffect" presetClass="entr" presetID="10" presetSubtype="0">
                                  <p:stCondLst>
                                    <p:cond delay="0"/>
                                  </p:stCondLst>
                                  <p:childTnLst>
                                    <p:set>
                                      <p:cBhvr>
                                        <p:cTn dur="1" fill="hold">
                                          <p:stCondLst>
                                            <p:cond delay="0"/>
                                          </p:stCondLst>
                                        </p:cTn>
                                        <p:tgtEl>
                                          <p:spTgt spid="1972"/>
                                        </p:tgtEl>
                                        <p:attrNameLst>
                                          <p:attrName>style.visibility</p:attrName>
                                        </p:attrNameLst>
                                      </p:cBhvr>
                                      <p:to>
                                        <p:strVal val="visible"/>
                                      </p:to>
                                    </p:set>
                                    <p:animEffect filter="fade" transition="in">
                                      <p:cBhvr>
                                        <p:cTn dur="500"/>
                                        <p:tgtEl>
                                          <p:spTgt spid="19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77" name="Shape 1977"/>
        <p:cNvGrpSpPr/>
        <p:nvPr/>
      </p:nvGrpSpPr>
      <p:grpSpPr>
        <a:xfrm>
          <a:off x="0" y="0"/>
          <a:ext cx="0" cy="0"/>
          <a:chOff x="0" y="0"/>
          <a:chExt cx="0" cy="0"/>
        </a:xfrm>
      </p:grpSpPr>
      <p:sp>
        <p:nvSpPr>
          <p:cNvPr id="1978" name="Google Shape;1978;p14"/>
          <p:cNvSpPr txBox="1"/>
          <p:nvPr/>
        </p:nvSpPr>
        <p:spPr>
          <a:xfrm>
            <a:off x="1952846" y="5047777"/>
            <a:ext cx="20478307" cy="102699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00000"/>
              </a:buClr>
              <a:buSzPts val="7200"/>
              <a:buFont typeface="Arial"/>
              <a:buNone/>
            </a:pPr>
            <a:r>
              <a:rPr b="1" lang="es-CO" sz="7200">
                <a:solidFill>
                  <a:srgbClr val="000000"/>
                </a:solidFill>
                <a:latin typeface="Lato"/>
                <a:ea typeface="Lato"/>
                <a:cs typeface="Lato"/>
                <a:sym typeface="Lato"/>
              </a:rPr>
              <a:t>Esbozar en servilletas</a:t>
            </a:r>
            <a:endParaRPr b="1" i="0" sz="7200" u="none" cap="none" strike="noStrike">
              <a:solidFill>
                <a:srgbClr val="000000"/>
              </a:solidFill>
              <a:latin typeface="Lato"/>
              <a:ea typeface="Lato"/>
              <a:cs typeface="Lato"/>
              <a:sym typeface="Lato"/>
            </a:endParaRPr>
          </a:p>
        </p:txBody>
      </p:sp>
      <p:sp>
        <p:nvSpPr>
          <p:cNvPr id="1979" name="Google Shape;1979;p14"/>
          <p:cNvSpPr txBox="1"/>
          <p:nvPr/>
        </p:nvSpPr>
        <p:spPr>
          <a:xfrm>
            <a:off x="361950"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FFFF"/>
              </a:buClr>
              <a:buSzPts val="1800"/>
              <a:buFont typeface="Lato"/>
              <a:buNone/>
            </a:pPr>
            <a:r>
              <a:rPr b="0" i="0" lang="es-CO" sz="1800" u="none" cap="none" strike="noStrike">
                <a:solidFill>
                  <a:srgbClr val="FFFFFF"/>
                </a:solidFill>
                <a:latin typeface="Lato"/>
                <a:ea typeface="Lato"/>
                <a:cs typeface="Lato"/>
                <a:sym typeface="Lato"/>
              </a:rPr>
              <a:t>© Diseño y Gestión de Bases de Datos con SQL  | Universidad de los Andes </a:t>
            </a:r>
            <a:endParaRPr/>
          </a:p>
        </p:txBody>
      </p:sp>
      <p:sp>
        <p:nvSpPr>
          <p:cNvPr id="1980" name="Google Shape;1980;p14"/>
          <p:cNvSpPr txBox="1"/>
          <p:nvPr/>
        </p:nvSpPr>
        <p:spPr>
          <a:xfrm>
            <a:off x="4581968" y="4082902"/>
            <a:ext cx="15353414" cy="55399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Lato"/>
              <a:buNone/>
            </a:pPr>
            <a:r>
              <a:rPr b="0" i="1" lang="es-CO" sz="3000" u="none" cap="none" strike="noStrike">
                <a:solidFill>
                  <a:srgbClr val="000000"/>
                </a:solidFill>
                <a:latin typeface="Lato"/>
                <a:ea typeface="Lato"/>
                <a:cs typeface="Lato"/>
                <a:sym typeface="Lato"/>
              </a:rPr>
              <a:t>Mapeamos en hojas de cálculo las fuentes, relaciones y la forma de la tabla </a:t>
            </a:r>
            <a:r>
              <a:rPr i="1" lang="es-CO" sz="3000">
                <a:solidFill>
                  <a:srgbClr val="000000"/>
                </a:solidFill>
                <a:latin typeface="Lato"/>
                <a:ea typeface="Lato"/>
                <a:cs typeface="Lato"/>
                <a:sym typeface="Lato"/>
              </a:rPr>
              <a:t>objetivo</a:t>
            </a:r>
            <a:endParaRPr b="0" i="1" sz="3000" u="none" cap="none" strike="noStrike">
              <a:solidFill>
                <a:srgbClr val="000000"/>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4" name="Shape 1984"/>
        <p:cNvGrpSpPr/>
        <p:nvPr/>
      </p:nvGrpSpPr>
      <p:grpSpPr>
        <a:xfrm>
          <a:off x="0" y="0"/>
          <a:ext cx="0" cy="0"/>
          <a:chOff x="0" y="0"/>
          <a:chExt cx="0" cy="0"/>
        </a:xfrm>
      </p:grpSpPr>
      <p:sp>
        <p:nvSpPr>
          <p:cNvPr id="1985" name="Google Shape;1985;p15"/>
          <p:cNvSpPr txBox="1"/>
          <p:nvPr/>
        </p:nvSpPr>
        <p:spPr>
          <a:xfrm>
            <a:off x="25655451" y="1711234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986" name="Google Shape;1986;p15"/>
          <p:cNvSpPr txBox="1"/>
          <p:nvPr/>
        </p:nvSpPr>
        <p:spPr>
          <a:xfrm>
            <a:off x="24453669" y="1784386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1987" name="Google Shape;1987;p15"/>
          <p:cNvGrpSpPr/>
          <p:nvPr/>
        </p:nvGrpSpPr>
        <p:grpSpPr>
          <a:xfrm>
            <a:off x="20722033" y="1075127"/>
            <a:ext cx="3659601" cy="1634062"/>
            <a:chOff x="20722033" y="1075127"/>
            <a:chExt cx="3659601" cy="1634062"/>
          </a:xfrm>
        </p:grpSpPr>
        <p:sp>
          <p:nvSpPr>
            <p:cNvPr id="1988" name="Google Shape;1988;p15"/>
            <p:cNvSpPr/>
            <p:nvPr/>
          </p:nvSpPr>
          <p:spPr>
            <a:xfrm>
              <a:off x="2072203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89" name="Google Shape;1989;p15"/>
            <p:cNvSpPr/>
            <p:nvPr/>
          </p:nvSpPr>
          <p:spPr>
            <a:xfrm>
              <a:off x="209729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90" name="Google Shape;1990;p15"/>
            <p:cNvSpPr/>
            <p:nvPr/>
          </p:nvSpPr>
          <p:spPr>
            <a:xfrm>
              <a:off x="2123093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91" name="Google Shape;1991;p15"/>
            <p:cNvSpPr/>
            <p:nvPr/>
          </p:nvSpPr>
          <p:spPr>
            <a:xfrm>
              <a:off x="2148539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92" name="Google Shape;1992;p15"/>
            <p:cNvSpPr/>
            <p:nvPr/>
          </p:nvSpPr>
          <p:spPr>
            <a:xfrm>
              <a:off x="2172472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93" name="Google Shape;1993;p15"/>
            <p:cNvSpPr/>
            <p:nvPr/>
          </p:nvSpPr>
          <p:spPr>
            <a:xfrm>
              <a:off x="2197560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94" name="Google Shape;1994;p15"/>
            <p:cNvSpPr/>
            <p:nvPr/>
          </p:nvSpPr>
          <p:spPr>
            <a:xfrm>
              <a:off x="2223363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95" name="Google Shape;1995;p15"/>
            <p:cNvSpPr/>
            <p:nvPr/>
          </p:nvSpPr>
          <p:spPr>
            <a:xfrm>
              <a:off x="2248808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96" name="Google Shape;1996;p15"/>
            <p:cNvSpPr/>
            <p:nvPr/>
          </p:nvSpPr>
          <p:spPr>
            <a:xfrm>
              <a:off x="22742541"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97" name="Google Shape;1997;p15"/>
            <p:cNvSpPr/>
            <p:nvPr/>
          </p:nvSpPr>
          <p:spPr>
            <a:xfrm>
              <a:off x="22993414"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98" name="Google Shape;1998;p15"/>
            <p:cNvSpPr/>
            <p:nvPr/>
          </p:nvSpPr>
          <p:spPr>
            <a:xfrm>
              <a:off x="23251447"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99" name="Google Shape;1999;p15"/>
            <p:cNvSpPr/>
            <p:nvPr/>
          </p:nvSpPr>
          <p:spPr>
            <a:xfrm>
              <a:off x="23505900"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00" name="Google Shape;2000;p15"/>
            <p:cNvSpPr/>
            <p:nvPr/>
          </p:nvSpPr>
          <p:spPr>
            <a:xfrm>
              <a:off x="237602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01" name="Google Shape;2001;p15"/>
            <p:cNvSpPr/>
            <p:nvPr/>
          </p:nvSpPr>
          <p:spPr>
            <a:xfrm>
              <a:off x="2401093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02" name="Google Shape;2002;p15"/>
            <p:cNvSpPr/>
            <p:nvPr/>
          </p:nvSpPr>
          <p:spPr>
            <a:xfrm>
              <a:off x="2426165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03" name="Google Shape;2003;p15"/>
            <p:cNvSpPr/>
            <p:nvPr/>
          </p:nvSpPr>
          <p:spPr>
            <a:xfrm>
              <a:off x="2072232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04" name="Google Shape;2004;p15"/>
            <p:cNvSpPr/>
            <p:nvPr/>
          </p:nvSpPr>
          <p:spPr>
            <a:xfrm>
              <a:off x="209732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05" name="Google Shape;2005;p15"/>
            <p:cNvSpPr/>
            <p:nvPr/>
          </p:nvSpPr>
          <p:spPr>
            <a:xfrm>
              <a:off x="2123123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06" name="Google Shape;2006;p15"/>
            <p:cNvSpPr/>
            <p:nvPr/>
          </p:nvSpPr>
          <p:spPr>
            <a:xfrm>
              <a:off x="2148568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07" name="Google Shape;2007;p15"/>
            <p:cNvSpPr/>
            <p:nvPr/>
          </p:nvSpPr>
          <p:spPr>
            <a:xfrm>
              <a:off x="2172502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08" name="Google Shape;2008;p15"/>
            <p:cNvSpPr/>
            <p:nvPr/>
          </p:nvSpPr>
          <p:spPr>
            <a:xfrm>
              <a:off x="2197589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09" name="Google Shape;2009;p15"/>
            <p:cNvSpPr/>
            <p:nvPr/>
          </p:nvSpPr>
          <p:spPr>
            <a:xfrm>
              <a:off x="2223392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10" name="Google Shape;2010;p15"/>
            <p:cNvSpPr/>
            <p:nvPr/>
          </p:nvSpPr>
          <p:spPr>
            <a:xfrm>
              <a:off x="2248838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11" name="Google Shape;2011;p15"/>
            <p:cNvSpPr/>
            <p:nvPr/>
          </p:nvSpPr>
          <p:spPr>
            <a:xfrm>
              <a:off x="22742835"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12" name="Google Shape;2012;p15"/>
            <p:cNvSpPr/>
            <p:nvPr/>
          </p:nvSpPr>
          <p:spPr>
            <a:xfrm>
              <a:off x="22993708"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13" name="Google Shape;2013;p15"/>
            <p:cNvSpPr/>
            <p:nvPr/>
          </p:nvSpPr>
          <p:spPr>
            <a:xfrm>
              <a:off x="23251741"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14" name="Google Shape;2014;p15"/>
            <p:cNvSpPr/>
            <p:nvPr/>
          </p:nvSpPr>
          <p:spPr>
            <a:xfrm>
              <a:off x="23506194"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15" name="Google Shape;2015;p15"/>
            <p:cNvSpPr/>
            <p:nvPr/>
          </p:nvSpPr>
          <p:spPr>
            <a:xfrm>
              <a:off x="237605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16" name="Google Shape;2016;p15"/>
            <p:cNvSpPr/>
            <p:nvPr/>
          </p:nvSpPr>
          <p:spPr>
            <a:xfrm>
              <a:off x="2401122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17" name="Google Shape;2017;p15"/>
            <p:cNvSpPr/>
            <p:nvPr/>
          </p:nvSpPr>
          <p:spPr>
            <a:xfrm>
              <a:off x="2426195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18" name="Google Shape;2018;p15"/>
            <p:cNvSpPr/>
            <p:nvPr/>
          </p:nvSpPr>
          <p:spPr>
            <a:xfrm>
              <a:off x="2072232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19" name="Google Shape;2019;p15"/>
            <p:cNvSpPr/>
            <p:nvPr/>
          </p:nvSpPr>
          <p:spPr>
            <a:xfrm>
              <a:off x="209732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20" name="Google Shape;2020;p15"/>
            <p:cNvSpPr/>
            <p:nvPr/>
          </p:nvSpPr>
          <p:spPr>
            <a:xfrm>
              <a:off x="2123123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21" name="Google Shape;2021;p15"/>
            <p:cNvSpPr/>
            <p:nvPr/>
          </p:nvSpPr>
          <p:spPr>
            <a:xfrm>
              <a:off x="2148568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22" name="Google Shape;2022;p15"/>
            <p:cNvSpPr/>
            <p:nvPr/>
          </p:nvSpPr>
          <p:spPr>
            <a:xfrm>
              <a:off x="2172502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23" name="Google Shape;2023;p15"/>
            <p:cNvSpPr/>
            <p:nvPr/>
          </p:nvSpPr>
          <p:spPr>
            <a:xfrm>
              <a:off x="2197589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24" name="Google Shape;2024;p15"/>
            <p:cNvSpPr/>
            <p:nvPr/>
          </p:nvSpPr>
          <p:spPr>
            <a:xfrm>
              <a:off x="2223392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25" name="Google Shape;2025;p15"/>
            <p:cNvSpPr/>
            <p:nvPr/>
          </p:nvSpPr>
          <p:spPr>
            <a:xfrm>
              <a:off x="2248838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26" name="Google Shape;2026;p15"/>
            <p:cNvSpPr/>
            <p:nvPr/>
          </p:nvSpPr>
          <p:spPr>
            <a:xfrm>
              <a:off x="22742835"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27" name="Google Shape;2027;p15"/>
            <p:cNvSpPr/>
            <p:nvPr/>
          </p:nvSpPr>
          <p:spPr>
            <a:xfrm>
              <a:off x="22993708"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28" name="Google Shape;2028;p15"/>
            <p:cNvSpPr/>
            <p:nvPr/>
          </p:nvSpPr>
          <p:spPr>
            <a:xfrm>
              <a:off x="23251741"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29" name="Google Shape;2029;p15"/>
            <p:cNvSpPr/>
            <p:nvPr/>
          </p:nvSpPr>
          <p:spPr>
            <a:xfrm>
              <a:off x="23506194"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30" name="Google Shape;2030;p15"/>
            <p:cNvSpPr/>
            <p:nvPr/>
          </p:nvSpPr>
          <p:spPr>
            <a:xfrm>
              <a:off x="237605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31" name="Google Shape;2031;p15"/>
            <p:cNvSpPr/>
            <p:nvPr/>
          </p:nvSpPr>
          <p:spPr>
            <a:xfrm>
              <a:off x="2401122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32" name="Google Shape;2032;p15"/>
            <p:cNvSpPr/>
            <p:nvPr/>
          </p:nvSpPr>
          <p:spPr>
            <a:xfrm>
              <a:off x="2426195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33" name="Google Shape;2033;p15"/>
            <p:cNvSpPr/>
            <p:nvPr/>
          </p:nvSpPr>
          <p:spPr>
            <a:xfrm>
              <a:off x="2072262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34" name="Google Shape;2034;p15"/>
            <p:cNvSpPr/>
            <p:nvPr/>
          </p:nvSpPr>
          <p:spPr>
            <a:xfrm>
              <a:off x="209734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35" name="Google Shape;2035;p15"/>
            <p:cNvSpPr/>
            <p:nvPr/>
          </p:nvSpPr>
          <p:spPr>
            <a:xfrm>
              <a:off x="2123152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36" name="Google Shape;2036;p15"/>
            <p:cNvSpPr/>
            <p:nvPr/>
          </p:nvSpPr>
          <p:spPr>
            <a:xfrm>
              <a:off x="2148598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37" name="Google Shape;2037;p15"/>
            <p:cNvSpPr/>
            <p:nvPr/>
          </p:nvSpPr>
          <p:spPr>
            <a:xfrm>
              <a:off x="2172531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38" name="Google Shape;2038;p15"/>
            <p:cNvSpPr/>
            <p:nvPr/>
          </p:nvSpPr>
          <p:spPr>
            <a:xfrm>
              <a:off x="2197619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39" name="Google Shape;2039;p15"/>
            <p:cNvSpPr/>
            <p:nvPr/>
          </p:nvSpPr>
          <p:spPr>
            <a:xfrm>
              <a:off x="2223422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40" name="Google Shape;2040;p15"/>
            <p:cNvSpPr/>
            <p:nvPr/>
          </p:nvSpPr>
          <p:spPr>
            <a:xfrm>
              <a:off x="2248867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41" name="Google Shape;2041;p15"/>
            <p:cNvSpPr/>
            <p:nvPr/>
          </p:nvSpPr>
          <p:spPr>
            <a:xfrm>
              <a:off x="22743129"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42" name="Google Shape;2042;p15"/>
            <p:cNvSpPr/>
            <p:nvPr/>
          </p:nvSpPr>
          <p:spPr>
            <a:xfrm>
              <a:off x="22994002"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43" name="Google Shape;2043;p15"/>
            <p:cNvSpPr/>
            <p:nvPr/>
          </p:nvSpPr>
          <p:spPr>
            <a:xfrm>
              <a:off x="23252035"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44" name="Google Shape;2044;p15"/>
            <p:cNvSpPr/>
            <p:nvPr/>
          </p:nvSpPr>
          <p:spPr>
            <a:xfrm>
              <a:off x="23506488"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45" name="Google Shape;2045;p15"/>
            <p:cNvSpPr/>
            <p:nvPr/>
          </p:nvSpPr>
          <p:spPr>
            <a:xfrm>
              <a:off x="237607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46" name="Google Shape;2046;p15"/>
            <p:cNvSpPr/>
            <p:nvPr/>
          </p:nvSpPr>
          <p:spPr>
            <a:xfrm>
              <a:off x="2401152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47" name="Google Shape;2047;p15"/>
            <p:cNvSpPr/>
            <p:nvPr/>
          </p:nvSpPr>
          <p:spPr>
            <a:xfrm>
              <a:off x="2426224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48" name="Google Shape;2048;p15"/>
            <p:cNvSpPr/>
            <p:nvPr/>
          </p:nvSpPr>
          <p:spPr>
            <a:xfrm>
              <a:off x="2072262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49" name="Google Shape;2049;p15"/>
            <p:cNvSpPr/>
            <p:nvPr/>
          </p:nvSpPr>
          <p:spPr>
            <a:xfrm>
              <a:off x="209734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50" name="Google Shape;2050;p15"/>
            <p:cNvSpPr/>
            <p:nvPr/>
          </p:nvSpPr>
          <p:spPr>
            <a:xfrm>
              <a:off x="2123152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51" name="Google Shape;2051;p15"/>
            <p:cNvSpPr/>
            <p:nvPr/>
          </p:nvSpPr>
          <p:spPr>
            <a:xfrm>
              <a:off x="2148598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52" name="Google Shape;2052;p15"/>
            <p:cNvSpPr/>
            <p:nvPr/>
          </p:nvSpPr>
          <p:spPr>
            <a:xfrm>
              <a:off x="2172531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53" name="Google Shape;2053;p15"/>
            <p:cNvSpPr/>
            <p:nvPr/>
          </p:nvSpPr>
          <p:spPr>
            <a:xfrm>
              <a:off x="2197619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54" name="Google Shape;2054;p15"/>
            <p:cNvSpPr/>
            <p:nvPr/>
          </p:nvSpPr>
          <p:spPr>
            <a:xfrm>
              <a:off x="2223422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55" name="Google Shape;2055;p15"/>
            <p:cNvSpPr/>
            <p:nvPr/>
          </p:nvSpPr>
          <p:spPr>
            <a:xfrm>
              <a:off x="2248867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56" name="Google Shape;2056;p15"/>
            <p:cNvSpPr/>
            <p:nvPr/>
          </p:nvSpPr>
          <p:spPr>
            <a:xfrm>
              <a:off x="22743129"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57" name="Google Shape;2057;p15"/>
            <p:cNvSpPr/>
            <p:nvPr/>
          </p:nvSpPr>
          <p:spPr>
            <a:xfrm>
              <a:off x="22994002"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58" name="Google Shape;2058;p15"/>
            <p:cNvSpPr/>
            <p:nvPr/>
          </p:nvSpPr>
          <p:spPr>
            <a:xfrm>
              <a:off x="23252035"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59" name="Google Shape;2059;p15"/>
            <p:cNvSpPr/>
            <p:nvPr/>
          </p:nvSpPr>
          <p:spPr>
            <a:xfrm>
              <a:off x="23506488"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60" name="Google Shape;2060;p15"/>
            <p:cNvSpPr/>
            <p:nvPr/>
          </p:nvSpPr>
          <p:spPr>
            <a:xfrm>
              <a:off x="237607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61" name="Google Shape;2061;p15"/>
            <p:cNvSpPr/>
            <p:nvPr/>
          </p:nvSpPr>
          <p:spPr>
            <a:xfrm>
              <a:off x="2401152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62" name="Google Shape;2062;p15"/>
            <p:cNvSpPr/>
            <p:nvPr/>
          </p:nvSpPr>
          <p:spPr>
            <a:xfrm>
              <a:off x="2426224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63" name="Google Shape;2063;p15"/>
            <p:cNvSpPr/>
            <p:nvPr/>
          </p:nvSpPr>
          <p:spPr>
            <a:xfrm>
              <a:off x="2072291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64" name="Google Shape;2064;p15"/>
            <p:cNvSpPr/>
            <p:nvPr/>
          </p:nvSpPr>
          <p:spPr>
            <a:xfrm>
              <a:off x="209737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65" name="Google Shape;2065;p15"/>
            <p:cNvSpPr/>
            <p:nvPr/>
          </p:nvSpPr>
          <p:spPr>
            <a:xfrm>
              <a:off x="2123182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66" name="Google Shape;2066;p15"/>
            <p:cNvSpPr/>
            <p:nvPr/>
          </p:nvSpPr>
          <p:spPr>
            <a:xfrm>
              <a:off x="2148627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67" name="Google Shape;2067;p15"/>
            <p:cNvSpPr/>
            <p:nvPr/>
          </p:nvSpPr>
          <p:spPr>
            <a:xfrm>
              <a:off x="2172561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68" name="Google Shape;2068;p15"/>
            <p:cNvSpPr/>
            <p:nvPr/>
          </p:nvSpPr>
          <p:spPr>
            <a:xfrm>
              <a:off x="2197648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69" name="Google Shape;2069;p15"/>
            <p:cNvSpPr/>
            <p:nvPr/>
          </p:nvSpPr>
          <p:spPr>
            <a:xfrm>
              <a:off x="2223451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70" name="Google Shape;2070;p15"/>
            <p:cNvSpPr/>
            <p:nvPr/>
          </p:nvSpPr>
          <p:spPr>
            <a:xfrm>
              <a:off x="2248897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71" name="Google Shape;2071;p15"/>
            <p:cNvSpPr/>
            <p:nvPr/>
          </p:nvSpPr>
          <p:spPr>
            <a:xfrm>
              <a:off x="22743423"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72" name="Google Shape;2072;p15"/>
            <p:cNvSpPr/>
            <p:nvPr/>
          </p:nvSpPr>
          <p:spPr>
            <a:xfrm>
              <a:off x="22994296"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73" name="Google Shape;2073;p15"/>
            <p:cNvSpPr/>
            <p:nvPr/>
          </p:nvSpPr>
          <p:spPr>
            <a:xfrm>
              <a:off x="23252329"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74" name="Google Shape;2074;p15"/>
            <p:cNvSpPr/>
            <p:nvPr/>
          </p:nvSpPr>
          <p:spPr>
            <a:xfrm>
              <a:off x="23506782"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75" name="Google Shape;2075;p15"/>
            <p:cNvSpPr/>
            <p:nvPr/>
          </p:nvSpPr>
          <p:spPr>
            <a:xfrm>
              <a:off x="237610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76" name="Google Shape;2076;p15"/>
            <p:cNvSpPr/>
            <p:nvPr/>
          </p:nvSpPr>
          <p:spPr>
            <a:xfrm>
              <a:off x="2401181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77" name="Google Shape;2077;p15"/>
            <p:cNvSpPr/>
            <p:nvPr/>
          </p:nvSpPr>
          <p:spPr>
            <a:xfrm>
              <a:off x="2426254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78" name="Google Shape;2078;p15"/>
            <p:cNvSpPr/>
            <p:nvPr/>
          </p:nvSpPr>
          <p:spPr>
            <a:xfrm>
              <a:off x="2072291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79" name="Google Shape;2079;p15"/>
            <p:cNvSpPr/>
            <p:nvPr/>
          </p:nvSpPr>
          <p:spPr>
            <a:xfrm>
              <a:off x="209737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80" name="Google Shape;2080;p15"/>
            <p:cNvSpPr/>
            <p:nvPr/>
          </p:nvSpPr>
          <p:spPr>
            <a:xfrm>
              <a:off x="2123182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81" name="Google Shape;2081;p15"/>
            <p:cNvSpPr/>
            <p:nvPr/>
          </p:nvSpPr>
          <p:spPr>
            <a:xfrm>
              <a:off x="2148627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82" name="Google Shape;2082;p15"/>
            <p:cNvSpPr/>
            <p:nvPr/>
          </p:nvSpPr>
          <p:spPr>
            <a:xfrm>
              <a:off x="2172561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83" name="Google Shape;2083;p15"/>
            <p:cNvSpPr/>
            <p:nvPr/>
          </p:nvSpPr>
          <p:spPr>
            <a:xfrm>
              <a:off x="2197648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84" name="Google Shape;2084;p15"/>
            <p:cNvSpPr/>
            <p:nvPr/>
          </p:nvSpPr>
          <p:spPr>
            <a:xfrm>
              <a:off x="2223451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85" name="Google Shape;2085;p15"/>
            <p:cNvSpPr/>
            <p:nvPr/>
          </p:nvSpPr>
          <p:spPr>
            <a:xfrm>
              <a:off x="2248897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86" name="Google Shape;2086;p15"/>
            <p:cNvSpPr/>
            <p:nvPr/>
          </p:nvSpPr>
          <p:spPr>
            <a:xfrm>
              <a:off x="22743423"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87" name="Google Shape;2087;p15"/>
            <p:cNvSpPr/>
            <p:nvPr/>
          </p:nvSpPr>
          <p:spPr>
            <a:xfrm>
              <a:off x="22994296"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88" name="Google Shape;2088;p15"/>
            <p:cNvSpPr/>
            <p:nvPr/>
          </p:nvSpPr>
          <p:spPr>
            <a:xfrm>
              <a:off x="23252329"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89" name="Google Shape;2089;p15"/>
            <p:cNvSpPr/>
            <p:nvPr/>
          </p:nvSpPr>
          <p:spPr>
            <a:xfrm>
              <a:off x="23506782"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90" name="Google Shape;2090;p15"/>
            <p:cNvSpPr/>
            <p:nvPr/>
          </p:nvSpPr>
          <p:spPr>
            <a:xfrm>
              <a:off x="237610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91" name="Google Shape;2091;p15"/>
            <p:cNvSpPr/>
            <p:nvPr/>
          </p:nvSpPr>
          <p:spPr>
            <a:xfrm>
              <a:off x="2401181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92" name="Google Shape;2092;p15"/>
            <p:cNvSpPr/>
            <p:nvPr/>
          </p:nvSpPr>
          <p:spPr>
            <a:xfrm>
              <a:off x="2426254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93" name="Google Shape;2093;p15"/>
            <p:cNvSpPr/>
            <p:nvPr/>
          </p:nvSpPr>
          <p:spPr>
            <a:xfrm>
              <a:off x="2072320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94" name="Google Shape;2094;p15"/>
            <p:cNvSpPr/>
            <p:nvPr/>
          </p:nvSpPr>
          <p:spPr>
            <a:xfrm>
              <a:off x="209740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95" name="Google Shape;2095;p15"/>
            <p:cNvSpPr/>
            <p:nvPr/>
          </p:nvSpPr>
          <p:spPr>
            <a:xfrm>
              <a:off x="2123211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96" name="Google Shape;2096;p15"/>
            <p:cNvSpPr/>
            <p:nvPr/>
          </p:nvSpPr>
          <p:spPr>
            <a:xfrm>
              <a:off x="2148656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97" name="Google Shape;2097;p15"/>
            <p:cNvSpPr/>
            <p:nvPr/>
          </p:nvSpPr>
          <p:spPr>
            <a:xfrm>
              <a:off x="2172590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98" name="Google Shape;2098;p15"/>
            <p:cNvSpPr/>
            <p:nvPr/>
          </p:nvSpPr>
          <p:spPr>
            <a:xfrm>
              <a:off x="2197677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99" name="Google Shape;2099;p15"/>
            <p:cNvSpPr/>
            <p:nvPr/>
          </p:nvSpPr>
          <p:spPr>
            <a:xfrm>
              <a:off x="2223481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00" name="Google Shape;2100;p15"/>
            <p:cNvSpPr/>
            <p:nvPr/>
          </p:nvSpPr>
          <p:spPr>
            <a:xfrm>
              <a:off x="2248926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01" name="Google Shape;2101;p15"/>
            <p:cNvSpPr/>
            <p:nvPr/>
          </p:nvSpPr>
          <p:spPr>
            <a:xfrm>
              <a:off x="22743717"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02" name="Google Shape;2102;p15"/>
            <p:cNvSpPr/>
            <p:nvPr/>
          </p:nvSpPr>
          <p:spPr>
            <a:xfrm>
              <a:off x="22994590"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03" name="Google Shape;2103;p15"/>
            <p:cNvSpPr/>
            <p:nvPr/>
          </p:nvSpPr>
          <p:spPr>
            <a:xfrm>
              <a:off x="23252623"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04" name="Google Shape;2104;p15"/>
            <p:cNvSpPr/>
            <p:nvPr/>
          </p:nvSpPr>
          <p:spPr>
            <a:xfrm>
              <a:off x="23507076"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05" name="Google Shape;2105;p15"/>
            <p:cNvSpPr/>
            <p:nvPr/>
          </p:nvSpPr>
          <p:spPr>
            <a:xfrm>
              <a:off x="237613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06" name="Google Shape;2106;p15"/>
            <p:cNvSpPr/>
            <p:nvPr/>
          </p:nvSpPr>
          <p:spPr>
            <a:xfrm>
              <a:off x="2401210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07" name="Google Shape;2107;p15"/>
            <p:cNvSpPr/>
            <p:nvPr/>
          </p:nvSpPr>
          <p:spPr>
            <a:xfrm>
              <a:off x="2426283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2108" name="Google Shape;2108;p15"/>
          <p:cNvGrpSpPr/>
          <p:nvPr/>
        </p:nvGrpSpPr>
        <p:grpSpPr>
          <a:xfrm>
            <a:off x="-812763" y="1075127"/>
            <a:ext cx="3659601" cy="1634062"/>
            <a:chOff x="0" y="1075127"/>
            <a:chExt cx="3659601" cy="1634062"/>
          </a:xfrm>
        </p:grpSpPr>
        <p:sp>
          <p:nvSpPr>
            <p:cNvPr id="2109" name="Google Shape;2109;p15"/>
            <p:cNvSpPr/>
            <p:nvPr/>
          </p:nvSpPr>
          <p:spPr>
            <a:xfrm>
              <a:off x="0"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10" name="Google Shape;2110;p15"/>
            <p:cNvSpPr/>
            <p:nvPr/>
          </p:nvSpPr>
          <p:spPr>
            <a:xfrm>
              <a:off x="25087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11" name="Google Shape;2111;p15"/>
            <p:cNvSpPr/>
            <p:nvPr/>
          </p:nvSpPr>
          <p:spPr>
            <a:xfrm>
              <a:off x="5089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12" name="Google Shape;2112;p15"/>
            <p:cNvSpPr/>
            <p:nvPr/>
          </p:nvSpPr>
          <p:spPr>
            <a:xfrm>
              <a:off x="76335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13" name="Google Shape;2113;p15"/>
            <p:cNvSpPr/>
            <p:nvPr/>
          </p:nvSpPr>
          <p:spPr>
            <a:xfrm>
              <a:off x="100269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14" name="Google Shape;2114;p15"/>
            <p:cNvSpPr/>
            <p:nvPr/>
          </p:nvSpPr>
          <p:spPr>
            <a:xfrm>
              <a:off x="125356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15" name="Google Shape;2115;p15"/>
            <p:cNvSpPr/>
            <p:nvPr/>
          </p:nvSpPr>
          <p:spPr>
            <a:xfrm>
              <a:off x="151160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16" name="Google Shape;2116;p15"/>
            <p:cNvSpPr/>
            <p:nvPr/>
          </p:nvSpPr>
          <p:spPr>
            <a:xfrm>
              <a:off x="176605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17" name="Google Shape;2117;p15"/>
            <p:cNvSpPr/>
            <p:nvPr/>
          </p:nvSpPr>
          <p:spPr>
            <a:xfrm>
              <a:off x="202050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18" name="Google Shape;2118;p15"/>
            <p:cNvSpPr/>
            <p:nvPr/>
          </p:nvSpPr>
          <p:spPr>
            <a:xfrm>
              <a:off x="2271381"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19" name="Google Shape;2119;p15"/>
            <p:cNvSpPr/>
            <p:nvPr/>
          </p:nvSpPr>
          <p:spPr>
            <a:xfrm>
              <a:off x="2529414"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20" name="Google Shape;2120;p15"/>
            <p:cNvSpPr/>
            <p:nvPr/>
          </p:nvSpPr>
          <p:spPr>
            <a:xfrm>
              <a:off x="2783867"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21" name="Google Shape;2121;p15"/>
            <p:cNvSpPr/>
            <p:nvPr/>
          </p:nvSpPr>
          <p:spPr>
            <a:xfrm>
              <a:off x="303817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22" name="Google Shape;2122;p15"/>
            <p:cNvSpPr/>
            <p:nvPr/>
          </p:nvSpPr>
          <p:spPr>
            <a:xfrm>
              <a:off x="328889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23" name="Google Shape;2123;p15"/>
            <p:cNvSpPr/>
            <p:nvPr/>
          </p:nvSpPr>
          <p:spPr>
            <a:xfrm>
              <a:off x="353962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24" name="Google Shape;2124;p15"/>
            <p:cNvSpPr/>
            <p:nvPr/>
          </p:nvSpPr>
          <p:spPr>
            <a:xfrm>
              <a:off x="294"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25" name="Google Shape;2125;p15"/>
            <p:cNvSpPr/>
            <p:nvPr/>
          </p:nvSpPr>
          <p:spPr>
            <a:xfrm>
              <a:off x="25116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26" name="Google Shape;2126;p15"/>
            <p:cNvSpPr/>
            <p:nvPr/>
          </p:nvSpPr>
          <p:spPr>
            <a:xfrm>
              <a:off x="5092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27" name="Google Shape;2127;p15"/>
            <p:cNvSpPr/>
            <p:nvPr/>
          </p:nvSpPr>
          <p:spPr>
            <a:xfrm>
              <a:off x="76365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28" name="Google Shape;2128;p15"/>
            <p:cNvSpPr/>
            <p:nvPr/>
          </p:nvSpPr>
          <p:spPr>
            <a:xfrm>
              <a:off x="100299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29" name="Google Shape;2129;p15"/>
            <p:cNvSpPr/>
            <p:nvPr/>
          </p:nvSpPr>
          <p:spPr>
            <a:xfrm>
              <a:off x="125386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30" name="Google Shape;2130;p15"/>
            <p:cNvSpPr/>
            <p:nvPr/>
          </p:nvSpPr>
          <p:spPr>
            <a:xfrm>
              <a:off x="151189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31" name="Google Shape;2131;p15"/>
            <p:cNvSpPr/>
            <p:nvPr/>
          </p:nvSpPr>
          <p:spPr>
            <a:xfrm>
              <a:off x="176634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32" name="Google Shape;2132;p15"/>
            <p:cNvSpPr/>
            <p:nvPr/>
          </p:nvSpPr>
          <p:spPr>
            <a:xfrm>
              <a:off x="202080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33" name="Google Shape;2133;p15"/>
            <p:cNvSpPr/>
            <p:nvPr/>
          </p:nvSpPr>
          <p:spPr>
            <a:xfrm>
              <a:off x="2271675"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34" name="Google Shape;2134;p15"/>
            <p:cNvSpPr/>
            <p:nvPr/>
          </p:nvSpPr>
          <p:spPr>
            <a:xfrm>
              <a:off x="2529708"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35" name="Google Shape;2135;p15"/>
            <p:cNvSpPr/>
            <p:nvPr/>
          </p:nvSpPr>
          <p:spPr>
            <a:xfrm>
              <a:off x="2784161"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36" name="Google Shape;2136;p15"/>
            <p:cNvSpPr/>
            <p:nvPr/>
          </p:nvSpPr>
          <p:spPr>
            <a:xfrm>
              <a:off x="303846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37" name="Google Shape;2137;p15"/>
            <p:cNvSpPr/>
            <p:nvPr/>
          </p:nvSpPr>
          <p:spPr>
            <a:xfrm>
              <a:off x="328919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38" name="Google Shape;2138;p15"/>
            <p:cNvSpPr/>
            <p:nvPr/>
          </p:nvSpPr>
          <p:spPr>
            <a:xfrm>
              <a:off x="353991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39" name="Google Shape;2139;p15"/>
            <p:cNvSpPr/>
            <p:nvPr/>
          </p:nvSpPr>
          <p:spPr>
            <a:xfrm>
              <a:off x="294"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40" name="Google Shape;2140;p15"/>
            <p:cNvSpPr/>
            <p:nvPr/>
          </p:nvSpPr>
          <p:spPr>
            <a:xfrm>
              <a:off x="25116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41" name="Google Shape;2141;p15"/>
            <p:cNvSpPr/>
            <p:nvPr/>
          </p:nvSpPr>
          <p:spPr>
            <a:xfrm>
              <a:off x="5092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42" name="Google Shape;2142;p15"/>
            <p:cNvSpPr/>
            <p:nvPr/>
          </p:nvSpPr>
          <p:spPr>
            <a:xfrm>
              <a:off x="76365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43" name="Google Shape;2143;p15"/>
            <p:cNvSpPr/>
            <p:nvPr/>
          </p:nvSpPr>
          <p:spPr>
            <a:xfrm>
              <a:off x="100299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44" name="Google Shape;2144;p15"/>
            <p:cNvSpPr/>
            <p:nvPr/>
          </p:nvSpPr>
          <p:spPr>
            <a:xfrm>
              <a:off x="125386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45" name="Google Shape;2145;p15"/>
            <p:cNvSpPr/>
            <p:nvPr/>
          </p:nvSpPr>
          <p:spPr>
            <a:xfrm>
              <a:off x="151189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46" name="Google Shape;2146;p15"/>
            <p:cNvSpPr/>
            <p:nvPr/>
          </p:nvSpPr>
          <p:spPr>
            <a:xfrm>
              <a:off x="176634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47" name="Google Shape;2147;p15"/>
            <p:cNvSpPr/>
            <p:nvPr/>
          </p:nvSpPr>
          <p:spPr>
            <a:xfrm>
              <a:off x="202080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48" name="Google Shape;2148;p15"/>
            <p:cNvSpPr/>
            <p:nvPr/>
          </p:nvSpPr>
          <p:spPr>
            <a:xfrm>
              <a:off x="2271675"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49" name="Google Shape;2149;p15"/>
            <p:cNvSpPr/>
            <p:nvPr/>
          </p:nvSpPr>
          <p:spPr>
            <a:xfrm>
              <a:off x="2529708"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50" name="Google Shape;2150;p15"/>
            <p:cNvSpPr/>
            <p:nvPr/>
          </p:nvSpPr>
          <p:spPr>
            <a:xfrm>
              <a:off x="2784161"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51" name="Google Shape;2151;p15"/>
            <p:cNvSpPr/>
            <p:nvPr/>
          </p:nvSpPr>
          <p:spPr>
            <a:xfrm>
              <a:off x="303846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52" name="Google Shape;2152;p15"/>
            <p:cNvSpPr/>
            <p:nvPr/>
          </p:nvSpPr>
          <p:spPr>
            <a:xfrm>
              <a:off x="328919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53" name="Google Shape;2153;p15"/>
            <p:cNvSpPr/>
            <p:nvPr/>
          </p:nvSpPr>
          <p:spPr>
            <a:xfrm>
              <a:off x="353991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54" name="Google Shape;2154;p15"/>
            <p:cNvSpPr/>
            <p:nvPr/>
          </p:nvSpPr>
          <p:spPr>
            <a:xfrm>
              <a:off x="588"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55" name="Google Shape;2155;p15"/>
            <p:cNvSpPr/>
            <p:nvPr/>
          </p:nvSpPr>
          <p:spPr>
            <a:xfrm>
              <a:off x="25146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56" name="Google Shape;2156;p15"/>
            <p:cNvSpPr/>
            <p:nvPr/>
          </p:nvSpPr>
          <p:spPr>
            <a:xfrm>
              <a:off x="5094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57" name="Google Shape;2157;p15"/>
            <p:cNvSpPr/>
            <p:nvPr/>
          </p:nvSpPr>
          <p:spPr>
            <a:xfrm>
              <a:off x="76394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58" name="Google Shape;2158;p15"/>
            <p:cNvSpPr/>
            <p:nvPr/>
          </p:nvSpPr>
          <p:spPr>
            <a:xfrm>
              <a:off x="100328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59" name="Google Shape;2159;p15"/>
            <p:cNvSpPr/>
            <p:nvPr/>
          </p:nvSpPr>
          <p:spPr>
            <a:xfrm>
              <a:off x="125415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60" name="Google Shape;2160;p15"/>
            <p:cNvSpPr/>
            <p:nvPr/>
          </p:nvSpPr>
          <p:spPr>
            <a:xfrm>
              <a:off x="151219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61" name="Google Shape;2161;p15"/>
            <p:cNvSpPr/>
            <p:nvPr/>
          </p:nvSpPr>
          <p:spPr>
            <a:xfrm>
              <a:off x="176664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62" name="Google Shape;2162;p15"/>
            <p:cNvSpPr/>
            <p:nvPr/>
          </p:nvSpPr>
          <p:spPr>
            <a:xfrm>
              <a:off x="202109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63" name="Google Shape;2163;p15"/>
            <p:cNvSpPr/>
            <p:nvPr/>
          </p:nvSpPr>
          <p:spPr>
            <a:xfrm>
              <a:off x="2271969"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64" name="Google Shape;2164;p15"/>
            <p:cNvSpPr/>
            <p:nvPr/>
          </p:nvSpPr>
          <p:spPr>
            <a:xfrm>
              <a:off x="2530002"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65" name="Google Shape;2165;p15"/>
            <p:cNvSpPr/>
            <p:nvPr/>
          </p:nvSpPr>
          <p:spPr>
            <a:xfrm>
              <a:off x="2784455"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66" name="Google Shape;2166;p15"/>
            <p:cNvSpPr/>
            <p:nvPr/>
          </p:nvSpPr>
          <p:spPr>
            <a:xfrm>
              <a:off x="303876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67" name="Google Shape;2167;p15"/>
            <p:cNvSpPr/>
            <p:nvPr/>
          </p:nvSpPr>
          <p:spPr>
            <a:xfrm>
              <a:off x="328948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68" name="Google Shape;2168;p15"/>
            <p:cNvSpPr/>
            <p:nvPr/>
          </p:nvSpPr>
          <p:spPr>
            <a:xfrm>
              <a:off x="354021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69" name="Google Shape;2169;p15"/>
            <p:cNvSpPr/>
            <p:nvPr/>
          </p:nvSpPr>
          <p:spPr>
            <a:xfrm>
              <a:off x="588"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70" name="Google Shape;2170;p15"/>
            <p:cNvSpPr/>
            <p:nvPr/>
          </p:nvSpPr>
          <p:spPr>
            <a:xfrm>
              <a:off x="25146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71" name="Google Shape;2171;p15"/>
            <p:cNvSpPr/>
            <p:nvPr/>
          </p:nvSpPr>
          <p:spPr>
            <a:xfrm>
              <a:off x="5094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72" name="Google Shape;2172;p15"/>
            <p:cNvSpPr/>
            <p:nvPr/>
          </p:nvSpPr>
          <p:spPr>
            <a:xfrm>
              <a:off x="76394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73" name="Google Shape;2173;p15"/>
            <p:cNvSpPr/>
            <p:nvPr/>
          </p:nvSpPr>
          <p:spPr>
            <a:xfrm>
              <a:off x="100328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74" name="Google Shape;2174;p15"/>
            <p:cNvSpPr/>
            <p:nvPr/>
          </p:nvSpPr>
          <p:spPr>
            <a:xfrm>
              <a:off x="125415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75" name="Google Shape;2175;p15"/>
            <p:cNvSpPr/>
            <p:nvPr/>
          </p:nvSpPr>
          <p:spPr>
            <a:xfrm>
              <a:off x="151219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76" name="Google Shape;2176;p15"/>
            <p:cNvSpPr/>
            <p:nvPr/>
          </p:nvSpPr>
          <p:spPr>
            <a:xfrm>
              <a:off x="176664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77" name="Google Shape;2177;p15"/>
            <p:cNvSpPr/>
            <p:nvPr/>
          </p:nvSpPr>
          <p:spPr>
            <a:xfrm>
              <a:off x="202109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78" name="Google Shape;2178;p15"/>
            <p:cNvSpPr/>
            <p:nvPr/>
          </p:nvSpPr>
          <p:spPr>
            <a:xfrm>
              <a:off x="2271969"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79" name="Google Shape;2179;p15"/>
            <p:cNvSpPr/>
            <p:nvPr/>
          </p:nvSpPr>
          <p:spPr>
            <a:xfrm>
              <a:off x="2530002"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80" name="Google Shape;2180;p15"/>
            <p:cNvSpPr/>
            <p:nvPr/>
          </p:nvSpPr>
          <p:spPr>
            <a:xfrm>
              <a:off x="2784455"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81" name="Google Shape;2181;p15"/>
            <p:cNvSpPr/>
            <p:nvPr/>
          </p:nvSpPr>
          <p:spPr>
            <a:xfrm>
              <a:off x="303876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82" name="Google Shape;2182;p15"/>
            <p:cNvSpPr/>
            <p:nvPr/>
          </p:nvSpPr>
          <p:spPr>
            <a:xfrm>
              <a:off x="328948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83" name="Google Shape;2183;p15"/>
            <p:cNvSpPr/>
            <p:nvPr/>
          </p:nvSpPr>
          <p:spPr>
            <a:xfrm>
              <a:off x="354021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84" name="Google Shape;2184;p15"/>
            <p:cNvSpPr/>
            <p:nvPr/>
          </p:nvSpPr>
          <p:spPr>
            <a:xfrm>
              <a:off x="882"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85" name="Google Shape;2185;p15"/>
            <p:cNvSpPr/>
            <p:nvPr/>
          </p:nvSpPr>
          <p:spPr>
            <a:xfrm>
              <a:off x="25175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86" name="Google Shape;2186;p15"/>
            <p:cNvSpPr/>
            <p:nvPr/>
          </p:nvSpPr>
          <p:spPr>
            <a:xfrm>
              <a:off x="5097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87" name="Google Shape;2187;p15"/>
            <p:cNvSpPr/>
            <p:nvPr/>
          </p:nvSpPr>
          <p:spPr>
            <a:xfrm>
              <a:off x="76424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88" name="Google Shape;2188;p15"/>
            <p:cNvSpPr/>
            <p:nvPr/>
          </p:nvSpPr>
          <p:spPr>
            <a:xfrm>
              <a:off x="100357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89" name="Google Shape;2189;p15"/>
            <p:cNvSpPr/>
            <p:nvPr/>
          </p:nvSpPr>
          <p:spPr>
            <a:xfrm>
              <a:off x="125445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90" name="Google Shape;2190;p15"/>
            <p:cNvSpPr/>
            <p:nvPr/>
          </p:nvSpPr>
          <p:spPr>
            <a:xfrm>
              <a:off x="151248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91" name="Google Shape;2191;p15"/>
            <p:cNvSpPr/>
            <p:nvPr/>
          </p:nvSpPr>
          <p:spPr>
            <a:xfrm>
              <a:off x="176693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92" name="Google Shape;2192;p15"/>
            <p:cNvSpPr/>
            <p:nvPr/>
          </p:nvSpPr>
          <p:spPr>
            <a:xfrm>
              <a:off x="202139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93" name="Google Shape;2193;p15"/>
            <p:cNvSpPr/>
            <p:nvPr/>
          </p:nvSpPr>
          <p:spPr>
            <a:xfrm>
              <a:off x="2272263"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94" name="Google Shape;2194;p15"/>
            <p:cNvSpPr/>
            <p:nvPr/>
          </p:nvSpPr>
          <p:spPr>
            <a:xfrm>
              <a:off x="2530296"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95" name="Google Shape;2195;p15"/>
            <p:cNvSpPr/>
            <p:nvPr/>
          </p:nvSpPr>
          <p:spPr>
            <a:xfrm>
              <a:off x="2784749"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96" name="Google Shape;2196;p15"/>
            <p:cNvSpPr/>
            <p:nvPr/>
          </p:nvSpPr>
          <p:spPr>
            <a:xfrm>
              <a:off x="303905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97" name="Google Shape;2197;p15"/>
            <p:cNvSpPr/>
            <p:nvPr/>
          </p:nvSpPr>
          <p:spPr>
            <a:xfrm>
              <a:off x="328978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98" name="Google Shape;2198;p15"/>
            <p:cNvSpPr/>
            <p:nvPr/>
          </p:nvSpPr>
          <p:spPr>
            <a:xfrm>
              <a:off x="354050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99" name="Google Shape;2199;p15"/>
            <p:cNvSpPr/>
            <p:nvPr/>
          </p:nvSpPr>
          <p:spPr>
            <a:xfrm>
              <a:off x="882"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00" name="Google Shape;2200;p15"/>
            <p:cNvSpPr/>
            <p:nvPr/>
          </p:nvSpPr>
          <p:spPr>
            <a:xfrm>
              <a:off x="25175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01" name="Google Shape;2201;p15"/>
            <p:cNvSpPr/>
            <p:nvPr/>
          </p:nvSpPr>
          <p:spPr>
            <a:xfrm>
              <a:off x="5097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02" name="Google Shape;2202;p15"/>
            <p:cNvSpPr/>
            <p:nvPr/>
          </p:nvSpPr>
          <p:spPr>
            <a:xfrm>
              <a:off x="76424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03" name="Google Shape;2203;p15"/>
            <p:cNvSpPr/>
            <p:nvPr/>
          </p:nvSpPr>
          <p:spPr>
            <a:xfrm>
              <a:off x="100357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04" name="Google Shape;2204;p15"/>
            <p:cNvSpPr/>
            <p:nvPr/>
          </p:nvSpPr>
          <p:spPr>
            <a:xfrm>
              <a:off x="125445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05" name="Google Shape;2205;p15"/>
            <p:cNvSpPr/>
            <p:nvPr/>
          </p:nvSpPr>
          <p:spPr>
            <a:xfrm>
              <a:off x="151248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06" name="Google Shape;2206;p15"/>
            <p:cNvSpPr/>
            <p:nvPr/>
          </p:nvSpPr>
          <p:spPr>
            <a:xfrm>
              <a:off x="176693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07" name="Google Shape;2207;p15"/>
            <p:cNvSpPr/>
            <p:nvPr/>
          </p:nvSpPr>
          <p:spPr>
            <a:xfrm>
              <a:off x="202139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08" name="Google Shape;2208;p15"/>
            <p:cNvSpPr/>
            <p:nvPr/>
          </p:nvSpPr>
          <p:spPr>
            <a:xfrm>
              <a:off x="2272263"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09" name="Google Shape;2209;p15"/>
            <p:cNvSpPr/>
            <p:nvPr/>
          </p:nvSpPr>
          <p:spPr>
            <a:xfrm>
              <a:off x="2530296"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10" name="Google Shape;2210;p15"/>
            <p:cNvSpPr/>
            <p:nvPr/>
          </p:nvSpPr>
          <p:spPr>
            <a:xfrm>
              <a:off x="2784749"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11" name="Google Shape;2211;p15"/>
            <p:cNvSpPr/>
            <p:nvPr/>
          </p:nvSpPr>
          <p:spPr>
            <a:xfrm>
              <a:off x="303905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12" name="Google Shape;2212;p15"/>
            <p:cNvSpPr/>
            <p:nvPr/>
          </p:nvSpPr>
          <p:spPr>
            <a:xfrm>
              <a:off x="328978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13" name="Google Shape;2213;p15"/>
            <p:cNvSpPr/>
            <p:nvPr/>
          </p:nvSpPr>
          <p:spPr>
            <a:xfrm>
              <a:off x="354050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14" name="Google Shape;2214;p15"/>
            <p:cNvSpPr/>
            <p:nvPr/>
          </p:nvSpPr>
          <p:spPr>
            <a:xfrm>
              <a:off x="1176"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15" name="Google Shape;2215;p15"/>
            <p:cNvSpPr/>
            <p:nvPr/>
          </p:nvSpPr>
          <p:spPr>
            <a:xfrm>
              <a:off x="25204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16" name="Google Shape;2216;p15"/>
            <p:cNvSpPr/>
            <p:nvPr/>
          </p:nvSpPr>
          <p:spPr>
            <a:xfrm>
              <a:off x="5100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17" name="Google Shape;2217;p15"/>
            <p:cNvSpPr/>
            <p:nvPr/>
          </p:nvSpPr>
          <p:spPr>
            <a:xfrm>
              <a:off x="76453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18" name="Google Shape;2218;p15"/>
            <p:cNvSpPr/>
            <p:nvPr/>
          </p:nvSpPr>
          <p:spPr>
            <a:xfrm>
              <a:off x="100387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19" name="Google Shape;2219;p15"/>
            <p:cNvSpPr/>
            <p:nvPr/>
          </p:nvSpPr>
          <p:spPr>
            <a:xfrm>
              <a:off x="125474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20" name="Google Shape;2220;p15"/>
            <p:cNvSpPr/>
            <p:nvPr/>
          </p:nvSpPr>
          <p:spPr>
            <a:xfrm>
              <a:off x="151277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21" name="Google Shape;2221;p15"/>
            <p:cNvSpPr/>
            <p:nvPr/>
          </p:nvSpPr>
          <p:spPr>
            <a:xfrm>
              <a:off x="176723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22" name="Google Shape;2222;p15"/>
            <p:cNvSpPr/>
            <p:nvPr/>
          </p:nvSpPr>
          <p:spPr>
            <a:xfrm>
              <a:off x="202168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23" name="Google Shape;2223;p15"/>
            <p:cNvSpPr/>
            <p:nvPr/>
          </p:nvSpPr>
          <p:spPr>
            <a:xfrm>
              <a:off x="2272557"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24" name="Google Shape;2224;p15"/>
            <p:cNvSpPr/>
            <p:nvPr/>
          </p:nvSpPr>
          <p:spPr>
            <a:xfrm>
              <a:off x="2530590"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25" name="Google Shape;2225;p15"/>
            <p:cNvSpPr/>
            <p:nvPr/>
          </p:nvSpPr>
          <p:spPr>
            <a:xfrm>
              <a:off x="2785043"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26" name="Google Shape;2226;p15"/>
            <p:cNvSpPr/>
            <p:nvPr/>
          </p:nvSpPr>
          <p:spPr>
            <a:xfrm>
              <a:off x="303934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27" name="Google Shape;2227;p15"/>
            <p:cNvSpPr/>
            <p:nvPr/>
          </p:nvSpPr>
          <p:spPr>
            <a:xfrm>
              <a:off x="329007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28" name="Google Shape;2228;p15"/>
            <p:cNvSpPr/>
            <p:nvPr/>
          </p:nvSpPr>
          <p:spPr>
            <a:xfrm>
              <a:off x="354080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pic>
        <p:nvPicPr>
          <p:cNvPr id="2229" name="Google Shape;2229;p15"/>
          <p:cNvPicPr preferRelativeResize="0"/>
          <p:nvPr/>
        </p:nvPicPr>
        <p:blipFill rotWithShape="1">
          <a:blip r:embed="rId3">
            <a:alphaModFix/>
          </a:blip>
          <a:srcRect b="0" l="0" r="0" t="0"/>
          <a:stretch/>
        </p:blipFill>
        <p:spPr>
          <a:xfrm>
            <a:off x="7550150" y="2762250"/>
            <a:ext cx="13653328" cy="6858000"/>
          </a:xfrm>
          <a:prstGeom prst="rect">
            <a:avLst/>
          </a:prstGeom>
          <a:noFill/>
          <a:ln>
            <a:noFill/>
          </a:ln>
        </p:spPr>
      </p:pic>
      <p:sp>
        <p:nvSpPr>
          <p:cNvPr id="2230" name="Google Shape;2230;p15"/>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Modelo para IPS</a:t>
            </a:r>
            <a:endParaRPr>
              <a:latin typeface="Roboto"/>
              <a:ea typeface="Roboto"/>
              <a:cs typeface="Roboto"/>
              <a:sym typeface="Roboto"/>
            </a:endParaRPr>
          </a:p>
        </p:txBody>
      </p:sp>
      <p:sp>
        <p:nvSpPr>
          <p:cNvPr id="2231" name="Google Shape;2231;p15"/>
          <p:cNvSpPr txBox="1"/>
          <p:nvPr/>
        </p:nvSpPr>
        <p:spPr>
          <a:xfrm>
            <a:off x="361950"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a:p>
        </p:txBody>
      </p:sp>
      <p:sp>
        <p:nvSpPr>
          <p:cNvPr id="2232" name="Google Shape;2232;p15"/>
          <p:cNvSpPr txBox="1"/>
          <p:nvPr>
            <p:ph idx="1" type="body"/>
          </p:nvPr>
        </p:nvSpPr>
        <p:spPr>
          <a:xfrm>
            <a:off x="1676400" y="3651250"/>
            <a:ext cx="21031200" cy="870267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rPr lang="es-CO" sz="4000">
                <a:latin typeface="Lato"/>
                <a:ea typeface="Lato"/>
                <a:cs typeface="Lato"/>
                <a:sym typeface="Lato"/>
              </a:rPr>
              <a:t>Una base de datos para instituciones prestadoras de salud puede tener la siguiente forma: </a:t>
            </a:r>
            <a:endParaRPr sz="4000">
              <a:latin typeface="Lato"/>
              <a:ea typeface="Lato"/>
              <a:cs typeface="Lato"/>
              <a:sym typeface="Lato"/>
            </a:endParaRPr>
          </a:p>
        </p:txBody>
      </p:sp>
      <p:pic>
        <p:nvPicPr>
          <p:cNvPr descr="Interfaz de usuario gráfica&#10;&#10;El contenido generado por IA puede ser incorrecto." id="2233" name="Google Shape;2233;p15"/>
          <p:cNvPicPr preferRelativeResize="0"/>
          <p:nvPr/>
        </p:nvPicPr>
        <p:blipFill rotWithShape="1">
          <a:blip r:embed="rId4">
            <a:alphaModFix/>
          </a:blip>
          <a:srcRect b="0" l="0" r="0" t="0"/>
          <a:stretch/>
        </p:blipFill>
        <p:spPr>
          <a:xfrm>
            <a:off x="6053137" y="4504844"/>
            <a:ext cx="12277725" cy="6448906"/>
          </a:xfrm>
          <a:prstGeom prst="rect">
            <a:avLst/>
          </a:prstGeom>
          <a:noFill/>
          <a:ln>
            <a:noFill/>
          </a:ln>
        </p:spPr>
      </p:pic>
      <p:sp>
        <p:nvSpPr>
          <p:cNvPr id="2234" name="Google Shape;2234;p15"/>
          <p:cNvSpPr txBox="1"/>
          <p:nvPr/>
        </p:nvSpPr>
        <p:spPr>
          <a:xfrm>
            <a:off x="1828800" y="10953750"/>
            <a:ext cx="21031200" cy="155257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4000"/>
              <a:buFont typeface="Arial"/>
              <a:buNone/>
            </a:pPr>
            <a:r>
              <a:rPr lang="es-CO" sz="4000">
                <a:solidFill>
                  <a:schemeClr val="dk1"/>
                </a:solidFill>
                <a:latin typeface="Lato"/>
                <a:ea typeface="Lato"/>
                <a:cs typeface="Lato"/>
                <a:sym typeface="Lato"/>
              </a:rPr>
              <a:t>Suponga que yo quiero calcular un campo adicional como este.</a:t>
            </a:r>
            <a:endParaRPr/>
          </a:p>
          <a:p>
            <a:pPr indent="0" lvl="0" marL="0" marR="0" rtl="0" algn="l">
              <a:lnSpc>
                <a:spcPct val="90000"/>
              </a:lnSpc>
              <a:spcBef>
                <a:spcPts val="2000"/>
              </a:spcBef>
              <a:spcAft>
                <a:spcPts val="0"/>
              </a:spcAft>
              <a:buClr>
                <a:schemeClr val="dk1"/>
              </a:buClr>
              <a:buSzPts val="4000"/>
              <a:buFont typeface="Arial"/>
              <a:buNone/>
            </a:pPr>
            <a:r>
              <a:rPr lang="es-CO" sz="4000">
                <a:solidFill>
                  <a:schemeClr val="dk1"/>
                </a:solidFill>
                <a:latin typeface="Lato"/>
                <a:ea typeface="Lato"/>
                <a:cs typeface="Lato"/>
                <a:sym typeface="Lato"/>
              </a:rPr>
              <a:t>Tengo que usar un </a:t>
            </a:r>
            <a:r>
              <a:rPr b="1" lang="es-CO" sz="4000">
                <a:solidFill>
                  <a:schemeClr val="dk1"/>
                </a:solidFill>
                <a:latin typeface="Lato"/>
                <a:ea typeface="Lato"/>
                <a:cs typeface="Lato"/>
                <a:sym typeface="Lato"/>
              </a:rPr>
              <a:t>JOIN</a:t>
            </a:r>
            <a:r>
              <a:rPr lang="es-CO" sz="4000">
                <a:solidFill>
                  <a:schemeClr val="dk1"/>
                </a:solidFill>
                <a:latin typeface="Lato"/>
                <a:ea typeface="Lato"/>
                <a:cs typeface="Lato"/>
                <a:sym typeface="Lato"/>
              </a:rPr>
              <a:t> porque voy a agregar columnas a partir de otra tabla.</a:t>
            </a:r>
            <a:endParaRPr b="1" sz="4000">
              <a:solidFill>
                <a:schemeClr val="dk1"/>
              </a:solidFill>
              <a:latin typeface="Lato"/>
              <a:ea typeface="Lato"/>
              <a:cs typeface="Lato"/>
              <a:sym typeface="Lato"/>
            </a:endParaRPr>
          </a:p>
        </p:txBody>
      </p:sp>
      <p:sp>
        <p:nvSpPr>
          <p:cNvPr id="2235" name="Google Shape;2235;p15"/>
          <p:cNvSpPr/>
          <p:nvPr/>
        </p:nvSpPr>
        <p:spPr>
          <a:xfrm>
            <a:off x="14300200" y="9017000"/>
            <a:ext cx="3505200" cy="603250"/>
          </a:xfrm>
          <a:prstGeom prst="rect">
            <a:avLst/>
          </a:prstGeom>
          <a:solidFill>
            <a:srgbClr val="3A3838"/>
          </a:solidFill>
          <a:ln cap="flat" cmpd="sng" w="381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s-CO" sz="2800">
                <a:solidFill>
                  <a:schemeClr val="lt2"/>
                </a:solidFill>
                <a:latin typeface="Calibri"/>
                <a:ea typeface="Calibri"/>
                <a:cs typeface="Calibri"/>
                <a:sym typeface="Calibri"/>
              </a:rPr>
              <a:t>numero_mujeres    int</a:t>
            </a:r>
            <a:endParaRPr sz="2800">
              <a:solidFill>
                <a:schemeClr val="lt2"/>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5"/>
                                        </p:tgtEl>
                                        <p:attrNameLst>
                                          <p:attrName>style.visibility</p:attrName>
                                        </p:attrNameLst>
                                      </p:cBhvr>
                                      <p:to>
                                        <p:strVal val="visible"/>
                                      </p:to>
                                    </p:set>
                                    <p:animEffect filter="fade" transition="in">
                                      <p:cBhvr>
                                        <p:cTn dur="500"/>
                                        <p:tgtEl>
                                          <p:spTgt spid="2235"/>
                                        </p:tgtEl>
                                      </p:cBhvr>
                                    </p:animEffect>
                                  </p:childTnLst>
                                </p:cTn>
                              </p:par>
                              <p:par>
                                <p:cTn fill="hold" nodeType="withEffect" presetClass="entr" presetID="10" presetSubtype="0">
                                  <p:stCondLst>
                                    <p:cond delay="0"/>
                                  </p:stCondLst>
                                  <p:childTnLst>
                                    <p:set>
                                      <p:cBhvr>
                                        <p:cTn dur="1" fill="hold">
                                          <p:stCondLst>
                                            <p:cond delay="0"/>
                                          </p:stCondLst>
                                        </p:cTn>
                                        <p:tgtEl>
                                          <p:spTgt spid="2234"/>
                                        </p:tgtEl>
                                        <p:attrNameLst>
                                          <p:attrName>style.visibility</p:attrName>
                                        </p:attrNameLst>
                                      </p:cBhvr>
                                      <p:to>
                                        <p:strVal val="visible"/>
                                      </p:to>
                                    </p:set>
                                    <p:animEffect filter="fade" transition="in">
                                      <p:cBhvr>
                                        <p:cTn dur="500"/>
                                        <p:tgtEl>
                                          <p:spTgt spid="2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9" name="Shape 2239"/>
        <p:cNvGrpSpPr/>
        <p:nvPr/>
      </p:nvGrpSpPr>
      <p:grpSpPr>
        <a:xfrm>
          <a:off x="0" y="0"/>
          <a:ext cx="0" cy="0"/>
          <a:chOff x="0" y="0"/>
          <a:chExt cx="0" cy="0"/>
        </a:xfrm>
      </p:grpSpPr>
      <p:sp>
        <p:nvSpPr>
          <p:cNvPr id="2240" name="Google Shape;2240;p16"/>
          <p:cNvSpPr txBox="1"/>
          <p:nvPr/>
        </p:nvSpPr>
        <p:spPr>
          <a:xfrm>
            <a:off x="25655451" y="1711234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241" name="Google Shape;2241;p16"/>
          <p:cNvSpPr txBox="1"/>
          <p:nvPr/>
        </p:nvSpPr>
        <p:spPr>
          <a:xfrm>
            <a:off x="24453669" y="1784386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2242" name="Google Shape;2242;p16"/>
          <p:cNvGrpSpPr/>
          <p:nvPr/>
        </p:nvGrpSpPr>
        <p:grpSpPr>
          <a:xfrm>
            <a:off x="20722033" y="1075127"/>
            <a:ext cx="3659601" cy="1634062"/>
            <a:chOff x="20722033" y="1075127"/>
            <a:chExt cx="3659601" cy="1634062"/>
          </a:xfrm>
        </p:grpSpPr>
        <p:sp>
          <p:nvSpPr>
            <p:cNvPr id="2243" name="Google Shape;2243;p16"/>
            <p:cNvSpPr/>
            <p:nvPr/>
          </p:nvSpPr>
          <p:spPr>
            <a:xfrm>
              <a:off x="2072203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44" name="Google Shape;2244;p16"/>
            <p:cNvSpPr/>
            <p:nvPr/>
          </p:nvSpPr>
          <p:spPr>
            <a:xfrm>
              <a:off x="209729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45" name="Google Shape;2245;p16"/>
            <p:cNvSpPr/>
            <p:nvPr/>
          </p:nvSpPr>
          <p:spPr>
            <a:xfrm>
              <a:off x="2123093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46" name="Google Shape;2246;p16"/>
            <p:cNvSpPr/>
            <p:nvPr/>
          </p:nvSpPr>
          <p:spPr>
            <a:xfrm>
              <a:off x="2148539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47" name="Google Shape;2247;p16"/>
            <p:cNvSpPr/>
            <p:nvPr/>
          </p:nvSpPr>
          <p:spPr>
            <a:xfrm>
              <a:off x="2172472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48" name="Google Shape;2248;p16"/>
            <p:cNvSpPr/>
            <p:nvPr/>
          </p:nvSpPr>
          <p:spPr>
            <a:xfrm>
              <a:off x="2197560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49" name="Google Shape;2249;p16"/>
            <p:cNvSpPr/>
            <p:nvPr/>
          </p:nvSpPr>
          <p:spPr>
            <a:xfrm>
              <a:off x="2223363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50" name="Google Shape;2250;p16"/>
            <p:cNvSpPr/>
            <p:nvPr/>
          </p:nvSpPr>
          <p:spPr>
            <a:xfrm>
              <a:off x="2248808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51" name="Google Shape;2251;p16"/>
            <p:cNvSpPr/>
            <p:nvPr/>
          </p:nvSpPr>
          <p:spPr>
            <a:xfrm>
              <a:off x="22742541"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52" name="Google Shape;2252;p16"/>
            <p:cNvSpPr/>
            <p:nvPr/>
          </p:nvSpPr>
          <p:spPr>
            <a:xfrm>
              <a:off x="22993414"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53" name="Google Shape;2253;p16"/>
            <p:cNvSpPr/>
            <p:nvPr/>
          </p:nvSpPr>
          <p:spPr>
            <a:xfrm>
              <a:off x="23251447"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54" name="Google Shape;2254;p16"/>
            <p:cNvSpPr/>
            <p:nvPr/>
          </p:nvSpPr>
          <p:spPr>
            <a:xfrm>
              <a:off x="23505900"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55" name="Google Shape;2255;p16"/>
            <p:cNvSpPr/>
            <p:nvPr/>
          </p:nvSpPr>
          <p:spPr>
            <a:xfrm>
              <a:off x="237602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56" name="Google Shape;2256;p16"/>
            <p:cNvSpPr/>
            <p:nvPr/>
          </p:nvSpPr>
          <p:spPr>
            <a:xfrm>
              <a:off x="2401093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57" name="Google Shape;2257;p16"/>
            <p:cNvSpPr/>
            <p:nvPr/>
          </p:nvSpPr>
          <p:spPr>
            <a:xfrm>
              <a:off x="2426165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58" name="Google Shape;2258;p16"/>
            <p:cNvSpPr/>
            <p:nvPr/>
          </p:nvSpPr>
          <p:spPr>
            <a:xfrm>
              <a:off x="2072232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59" name="Google Shape;2259;p16"/>
            <p:cNvSpPr/>
            <p:nvPr/>
          </p:nvSpPr>
          <p:spPr>
            <a:xfrm>
              <a:off x="209732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60" name="Google Shape;2260;p16"/>
            <p:cNvSpPr/>
            <p:nvPr/>
          </p:nvSpPr>
          <p:spPr>
            <a:xfrm>
              <a:off x="2123123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61" name="Google Shape;2261;p16"/>
            <p:cNvSpPr/>
            <p:nvPr/>
          </p:nvSpPr>
          <p:spPr>
            <a:xfrm>
              <a:off x="2148568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62" name="Google Shape;2262;p16"/>
            <p:cNvSpPr/>
            <p:nvPr/>
          </p:nvSpPr>
          <p:spPr>
            <a:xfrm>
              <a:off x="2172502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63" name="Google Shape;2263;p16"/>
            <p:cNvSpPr/>
            <p:nvPr/>
          </p:nvSpPr>
          <p:spPr>
            <a:xfrm>
              <a:off x="2197589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64" name="Google Shape;2264;p16"/>
            <p:cNvSpPr/>
            <p:nvPr/>
          </p:nvSpPr>
          <p:spPr>
            <a:xfrm>
              <a:off x="2223392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65" name="Google Shape;2265;p16"/>
            <p:cNvSpPr/>
            <p:nvPr/>
          </p:nvSpPr>
          <p:spPr>
            <a:xfrm>
              <a:off x="2248838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66" name="Google Shape;2266;p16"/>
            <p:cNvSpPr/>
            <p:nvPr/>
          </p:nvSpPr>
          <p:spPr>
            <a:xfrm>
              <a:off x="22742835"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67" name="Google Shape;2267;p16"/>
            <p:cNvSpPr/>
            <p:nvPr/>
          </p:nvSpPr>
          <p:spPr>
            <a:xfrm>
              <a:off x="22993708"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68" name="Google Shape;2268;p16"/>
            <p:cNvSpPr/>
            <p:nvPr/>
          </p:nvSpPr>
          <p:spPr>
            <a:xfrm>
              <a:off x="23251741"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69" name="Google Shape;2269;p16"/>
            <p:cNvSpPr/>
            <p:nvPr/>
          </p:nvSpPr>
          <p:spPr>
            <a:xfrm>
              <a:off x="23506194"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70" name="Google Shape;2270;p16"/>
            <p:cNvSpPr/>
            <p:nvPr/>
          </p:nvSpPr>
          <p:spPr>
            <a:xfrm>
              <a:off x="237605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71" name="Google Shape;2271;p16"/>
            <p:cNvSpPr/>
            <p:nvPr/>
          </p:nvSpPr>
          <p:spPr>
            <a:xfrm>
              <a:off x="2401122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72" name="Google Shape;2272;p16"/>
            <p:cNvSpPr/>
            <p:nvPr/>
          </p:nvSpPr>
          <p:spPr>
            <a:xfrm>
              <a:off x="2426195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73" name="Google Shape;2273;p16"/>
            <p:cNvSpPr/>
            <p:nvPr/>
          </p:nvSpPr>
          <p:spPr>
            <a:xfrm>
              <a:off x="2072232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74" name="Google Shape;2274;p16"/>
            <p:cNvSpPr/>
            <p:nvPr/>
          </p:nvSpPr>
          <p:spPr>
            <a:xfrm>
              <a:off x="209732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75" name="Google Shape;2275;p16"/>
            <p:cNvSpPr/>
            <p:nvPr/>
          </p:nvSpPr>
          <p:spPr>
            <a:xfrm>
              <a:off x="2123123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76" name="Google Shape;2276;p16"/>
            <p:cNvSpPr/>
            <p:nvPr/>
          </p:nvSpPr>
          <p:spPr>
            <a:xfrm>
              <a:off x="2148568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77" name="Google Shape;2277;p16"/>
            <p:cNvSpPr/>
            <p:nvPr/>
          </p:nvSpPr>
          <p:spPr>
            <a:xfrm>
              <a:off x="2172502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78" name="Google Shape;2278;p16"/>
            <p:cNvSpPr/>
            <p:nvPr/>
          </p:nvSpPr>
          <p:spPr>
            <a:xfrm>
              <a:off x="2197589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79" name="Google Shape;2279;p16"/>
            <p:cNvSpPr/>
            <p:nvPr/>
          </p:nvSpPr>
          <p:spPr>
            <a:xfrm>
              <a:off x="2223392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80" name="Google Shape;2280;p16"/>
            <p:cNvSpPr/>
            <p:nvPr/>
          </p:nvSpPr>
          <p:spPr>
            <a:xfrm>
              <a:off x="2248838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81" name="Google Shape;2281;p16"/>
            <p:cNvSpPr/>
            <p:nvPr/>
          </p:nvSpPr>
          <p:spPr>
            <a:xfrm>
              <a:off x="22742835"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82" name="Google Shape;2282;p16"/>
            <p:cNvSpPr/>
            <p:nvPr/>
          </p:nvSpPr>
          <p:spPr>
            <a:xfrm>
              <a:off x="22993708"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83" name="Google Shape;2283;p16"/>
            <p:cNvSpPr/>
            <p:nvPr/>
          </p:nvSpPr>
          <p:spPr>
            <a:xfrm>
              <a:off x="23251741"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84" name="Google Shape;2284;p16"/>
            <p:cNvSpPr/>
            <p:nvPr/>
          </p:nvSpPr>
          <p:spPr>
            <a:xfrm>
              <a:off x="23506194"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85" name="Google Shape;2285;p16"/>
            <p:cNvSpPr/>
            <p:nvPr/>
          </p:nvSpPr>
          <p:spPr>
            <a:xfrm>
              <a:off x="237605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86" name="Google Shape;2286;p16"/>
            <p:cNvSpPr/>
            <p:nvPr/>
          </p:nvSpPr>
          <p:spPr>
            <a:xfrm>
              <a:off x="2401122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87" name="Google Shape;2287;p16"/>
            <p:cNvSpPr/>
            <p:nvPr/>
          </p:nvSpPr>
          <p:spPr>
            <a:xfrm>
              <a:off x="2426195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88" name="Google Shape;2288;p16"/>
            <p:cNvSpPr/>
            <p:nvPr/>
          </p:nvSpPr>
          <p:spPr>
            <a:xfrm>
              <a:off x="2072262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89" name="Google Shape;2289;p16"/>
            <p:cNvSpPr/>
            <p:nvPr/>
          </p:nvSpPr>
          <p:spPr>
            <a:xfrm>
              <a:off x="209734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90" name="Google Shape;2290;p16"/>
            <p:cNvSpPr/>
            <p:nvPr/>
          </p:nvSpPr>
          <p:spPr>
            <a:xfrm>
              <a:off x="2123152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91" name="Google Shape;2291;p16"/>
            <p:cNvSpPr/>
            <p:nvPr/>
          </p:nvSpPr>
          <p:spPr>
            <a:xfrm>
              <a:off x="2148598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92" name="Google Shape;2292;p16"/>
            <p:cNvSpPr/>
            <p:nvPr/>
          </p:nvSpPr>
          <p:spPr>
            <a:xfrm>
              <a:off x="2172531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93" name="Google Shape;2293;p16"/>
            <p:cNvSpPr/>
            <p:nvPr/>
          </p:nvSpPr>
          <p:spPr>
            <a:xfrm>
              <a:off x="2197619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94" name="Google Shape;2294;p16"/>
            <p:cNvSpPr/>
            <p:nvPr/>
          </p:nvSpPr>
          <p:spPr>
            <a:xfrm>
              <a:off x="2223422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95" name="Google Shape;2295;p16"/>
            <p:cNvSpPr/>
            <p:nvPr/>
          </p:nvSpPr>
          <p:spPr>
            <a:xfrm>
              <a:off x="2248867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96" name="Google Shape;2296;p16"/>
            <p:cNvSpPr/>
            <p:nvPr/>
          </p:nvSpPr>
          <p:spPr>
            <a:xfrm>
              <a:off x="22743129"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97" name="Google Shape;2297;p16"/>
            <p:cNvSpPr/>
            <p:nvPr/>
          </p:nvSpPr>
          <p:spPr>
            <a:xfrm>
              <a:off x="22994002"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98" name="Google Shape;2298;p16"/>
            <p:cNvSpPr/>
            <p:nvPr/>
          </p:nvSpPr>
          <p:spPr>
            <a:xfrm>
              <a:off x="23252035"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99" name="Google Shape;2299;p16"/>
            <p:cNvSpPr/>
            <p:nvPr/>
          </p:nvSpPr>
          <p:spPr>
            <a:xfrm>
              <a:off x="23506488"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00" name="Google Shape;2300;p16"/>
            <p:cNvSpPr/>
            <p:nvPr/>
          </p:nvSpPr>
          <p:spPr>
            <a:xfrm>
              <a:off x="237607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01" name="Google Shape;2301;p16"/>
            <p:cNvSpPr/>
            <p:nvPr/>
          </p:nvSpPr>
          <p:spPr>
            <a:xfrm>
              <a:off x="2401152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02" name="Google Shape;2302;p16"/>
            <p:cNvSpPr/>
            <p:nvPr/>
          </p:nvSpPr>
          <p:spPr>
            <a:xfrm>
              <a:off x="2426224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03" name="Google Shape;2303;p16"/>
            <p:cNvSpPr/>
            <p:nvPr/>
          </p:nvSpPr>
          <p:spPr>
            <a:xfrm>
              <a:off x="2072262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04" name="Google Shape;2304;p16"/>
            <p:cNvSpPr/>
            <p:nvPr/>
          </p:nvSpPr>
          <p:spPr>
            <a:xfrm>
              <a:off x="209734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05" name="Google Shape;2305;p16"/>
            <p:cNvSpPr/>
            <p:nvPr/>
          </p:nvSpPr>
          <p:spPr>
            <a:xfrm>
              <a:off x="2123152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06" name="Google Shape;2306;p16"/>
            <p:cNvSpPr/>
            <p:nvPr/>
          </p:nvSpPr>
          <p:spPr>
            <a:xfrm>
              <a:off x="2148598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07" name="Google Shape;2307;p16"/>
            <p:cNvSpPr/>
            <p:nvPr/>
          </p:nvSpPr>
          <p:spPr>
            <a:xfrm>
              <a:off x="2172531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08" name="Google Shape;2308;p16"/>
            <p:cNvSpPr/>
            <p:nvPr/>
          </p:nvSpPr>
          <p:spPr>
            <a:xfrm>
              <a:off x="2197619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09" name="Google Shape;2309;p16"/>
            <p:cNvSpPr/>
            <p:nvPr/>
          </p:nvSpPr>
          <p:spPr>
            <a:xfrm>
              <a:off x="2223422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10" name="Google Shape;2310;p16"/>
            <p:cNvSpPr/>
            <p:nvPr/>
          </p:nvSpPr>
          <p:spPr>
            <a:xfrm>
              <a:off x="2248867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11" name="Google Shape;2311;p16"/>
            <p:cNvSpPr/>
            <p:nvPr/>
          </p:nvSpPr>
          <p:spPr>
            <a:xfrm>
              <a:off x="22743129"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12" name="Google Shape;2312;p16"/>
            <p:cNvSpPr/>
            <p:nvPr/>
          </p:nvSpPr>
          <p:spPr>
            <a:xfrm>
              <a:off x="22994002"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13" name="Google Shape;2313;p16"/>
            <p:cNvSpPr/>
            <p:nvPr/>
          </p:nvSpPr>
          <p:spPr>
            <a:xfrm>
              <a:off x="23252035"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14" name="Google Shape;2314;p16"/>
            <p:cNvSpPr/>
            <p:nvPr/>
          </p:nvSpPr>
          <p:spPr>
            <a:xfrm>
              <a:off x="23506488"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15" name="Google Shape;2315;p16"/>
            <p:cNvSpPr/>
            <p:nvPr/>
          </p:nvSpPr>
          <p:spPr>
            <a:xfrm>
              <a:off x="237607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16" name="Google Shape;2316;p16"/>
            <p:cNvSpPr/>
            <p:nvPr/>
          </p:nvSpPr>
          <p:spPr>
            <a:xfrm>
              <a:off x="2401152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17" name="Google Shape;2317;p16"/>
            <p:cNvSpPr/>
            <p:nvPr/>
          </p:nvSpPr>
          <p:spPr>
            <a:xfrm>
              <a:off x="2426224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18" name="Google Shape;2318;p16"/>
            <p:cNvSpPr/>
            <p:nvPr/>
          </p:nvSpPr>
          <p:spPr>
            <a:xfrm>
              <a:off x="2072291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19" name="Google Shape;2319;p16"/>
            <p:cNvSpPr/>
            <p:nvPr/>
          </p:nvSpPr>
          <p:spPr>
            <a:xfrm>
              <a:off x="209737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20" name="Google Shape;2320;p16"/>
            <p:cNvSpPr/>
            <p:nvPr/>
          </p:nvSpPr>
          <p:spPr>
            <a:xfrm>
              <a:off x="2123182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21" name="Google Shape;2321;p16"/>
            <p:cNvSpPr/>
            <p:nvPr/>
          </p:nvSpPr>
          <p:spPr>
            <a:xfrm>
              <a:off x="2148627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22" name="Google Shape;2322;p16"/>
            <p:cNvSpPr/>
            <p:nvPr/>
          </p:nvSpPr>
          <p:spPr>
            <a:xfrm>
              <a:off x="2172561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23" name="Google Shape;2323;p16"/>
            <p:cNvSpPr/>
            <p:nvPr/>
          </p:nvSpPr>
          <p:spPr>
            <a:xfrm>
              <a:off x="2197648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24" name="Google Shape;2324;p16"/>
            <p:cNvSpPr/>
            <p:nvPr/>
          </p:nvSpPr>
          <p:spPr>
            <a:xfrm>
              <a:off x="2223451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25" name="Google Shape;2325;p16"/>
            <p:cNvSpPr/>
            <p:nvPr/>
          </p:nvSpPr>
          <p:spPr>
            <a:xfrm>
              <a:off x="2248897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26" name="Google Shape;2326;p16"/>
            <p:cNvSpPr/>
            <p:nvPr/>
          </p:nvSpPr>
          <p:spPr>
            <a:xfrm>
              <a:off x="22743423"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27" name="Google Shape;2327;p16"/>
            <p:cNvSpPr/>
            <p:nvPr/>
          </p:nvSpPr>
          <p:spPr>
            <a:xfrm>
              <a:off x="22994296"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28" name="Google Shape;2328;p16"/>
            <p:cNvSpPr/>
            <p:nvPr/>
          </p:nvSpPr>
          <p:spPr>
            <a:xfrm>
              <a:off x="23252329"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29" name="Google Shape;2329;p16"/>
            <p:cNvSpPr/>
            <p:nvPr/>
          </p:nvSpPr>
          <p:spPr>
            <a:xfrm>
              <a:off x="23506782"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30" name="Google Shape;2330;p16"/>
            <p:cNvSpPr/>
            <p:nvPr/>
          </p:nvSpPr>
          <p:spPr>
            <a:xfrm>
              <a:off x="237610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31" name="Google Shape;2331;p16"/>
            <p:cNvSpPr/>
            <p:nvPr/>
          </p:nvSpPr>
          <p:spPr>
            <a:xfrm>
              <a:off x="2401181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32" name="Google Shape;2332;p16"/>
            <p:cNvSpPr/>
            <p:nvPr/>
          </p:nvSpPr>
          <p:spPr>
            <a:xfrm>
              <a:off x="2426254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33" name="Google Shape;2333;p16"/>
            <p:cNvSpPr/>
            <p:nvPr/>
          </p:nvSpPr>
          <p:spPr>
            <a:xfrm>
              <a:off x="2072291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34" name="Google Shape;2334;p16"/>
            <p:cNvSpPr/>
            <p:nvPr/>
          </p:nvSpPr>
          <p:spPr>
            <a:xfrm>
              <a:off x="209737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35" name="Google Shape;2335;p16"/>
            <p:cNvSpPr/>
            <p:nvPr/>
          </p:nvSpPr>
          <p:spPr>
            <a:xfrm>
              <a:off x="2123182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36" name="Google Shape;2336;p16"/>
            <p:cNvSpPr/>
            <p:nvPr/>
          </p:nvSpPr>
          <p:spPr>
            <a:xfrm>
              <a:off x="2148627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37" name="Google Shape;2337;p16"/>
            <p:cNvSpPr/>
            <p:nvPr/>
          </p:nvSpPr>
          <p:spPr>
            <a:xfrm>
              <a:off x="2172561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38" name="Google Shape;2338;p16"/>
            <p:cNvSpPr/>
            <p:nvPr/>
          </p:nvSpPr>
          <p:spPr>
            <a:xfrm>
              <a:off x="2197648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39" name="Google Shape;2339;p16"/>
            <p:cNvSpPr/>
            <p:nvPr/>
          </p:nvSpPr>
          <p:spPr>
            <a:xfrm>
              <a:off x="2223451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40" name="Google Shape;2340;p16"/>
            <p:cNvSpPr/>
            <p:nvPr/>
          </p:nvSpPr>
          <p:spPr>
            <a:xfrm>
              <a:off x="2248897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41" name="Google Shape;2341;p16"/>
            <p:cNvSpPr/>
            <p:nvPr/>
          </p:nvSpPr>
          <p:spPr>
            <a:xfrm>
              <a:off x="22743423"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42" name="Google Shape;2342;p16"/>
            <p:cNvSpPr/>
            <p:nvPr/>
          </p:nvSpPr>
          <p:spPr>
            <a:xfrm>
              <a:off x="22994296"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43" name="Google Shape;2343;p16"/>
            <p:cNvSpPr/>
            <p:nvPr/>
          </p:nvSpPr>
          <p:spPr>
            <a:xfrm>
              <a:off x="23252329"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44" name="Google Shape;2344;p16"/>
            <p:cNvSpPr/>
            <p:nvPr/>
          </p:nvSpPr>
          <p:spPr>
            <a:xfrm>
              <a:off x="23506782"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45" name="Google Shape;2345;p16"/>
            <p:cNvSpPr/>
            <p:nvPr/>
          </p:nvSpPr>
          <p:spPr>
            <a:xfrm>
              <a:off x="237610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46" name="Google Shape;2346;p16"/>
            <p:cNvSpPr/>
            <p:nvPr/>
          </p:nvSpPr>
          <p:spPr>
            <a:xfrm>
              <a:off x="2401181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47" name="Google Shape;2347;p16"/>
            <p:cNvSpPr/>
            <p:nvPr/>
          </p:nvSpPr>
          <p:spPr>
            <a:xfrm>
              <a:off x="2426254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48" name="Google Shape;2348;p16"/>
            <p:cNvSpPr/>
            <p:nvPr/>
          </p:nvSpPr>
          <p:spPr>
            <a:xfrm>
              <a:off x="2072320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49" name="Google Shape;2349;p16"/>
            <p:cNvSpPr/>
            <p:nvPr/>
          </p:nvSpPr>
          <p:spPr>
            <a:xfrm>
              <a:off x="209740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50" name="Google Shape;2350;p16"/>
            <p:cNvSpPr/>
            <p:nvPr/>
          </p:nvSpPr>
          <p:spPr>
            <a:xfrm>
              <a:off x="2123211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51" name="Google Shape;2351;p16"/>
            <p:cNvSpPr/>
            <p:nvPr/>
          </p:nvSpPr>
          <p:spPr>
            <a:xfrm>
              <a:off x="2148656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52" name="Google Shape;2352;p16"/>
            <p:cNvSpPr/>
            <p:nvPr/>
          </p:nvSpPr>
          <p:spPr>
            <a:xfrm>
              <a:off x="2172590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53" name="Google Shape;2353;p16"/>
            <p:cNvSpPr/>
            <p:nvPr/>
          </p:nvSpPr>
          <p:spPr>
            <a:xfrm>
              <a:off x="2197677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54" name="Google Shape;2354;p16"/>
            <p:cNvSpPr/>
            <p:nvPr/>
          </p:nvSpPr>
          <p:spPr>
            <a:xfrm>
              <a:off x="2223481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55" name="Google Shape;2355;p16"/>
            <p:cNvSpPr/>
            <p:nvPr/>
          </p:nvSpPr>
          <p:spPr>
            <a:xfrm>
              <a:off x="2248926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56" name="Google Shape;2356;p16"/>
            <p:cNvSpPr/>
            <p:nvPr/>
          </p:nvSpPr>
          <p:spPr>
            <a:xfrm>
              <a:off x="22743717"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57" name="Google Shape;2357;p16"/>
            <p:cNvSpPr/>
            <p:nvPr/>
          </p:nvSpPr>
          <p:spPr>
            <a:xfrm>
              <a:off x="22994590"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58" name="Google Shape;2358;p16"/>
            <p:cNvSpPr/>
            <p:nvPr/>
          </p:nvSpPr>
          <p:spPr>
            <a:xfrm>
              <a:off x="23252623"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59" name="Google Shape;2359;p16"/>
            <p:cNvSpPr/>
            <p:nvPr/>
          </p:nvSpPr>
          <p:spPr>
            <a:xfrm>
              <a:off x="23507076"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60" name="Google Shape;2360;p16"/>
            <p:cNvSpPr/>
            <p:nvPr/>
          </p:nvSpPr>
          <p:spPr>
            <a:xfrm>
              <a:off x="237613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61" name="Google Shape;2361;p16"/>
            <p:cNvSpPr/>
            <p:nvPr/>
          </p:nvSpPr>
          <p:spPr>
            <a:xfrm>
              <a:off x="2401210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62" name="Google Shape;2362;p16"/>
            <p:cNvSpPr/>
            <p:nvPr/>
          </p:nvSpPr>
          <p:spPr>
            <a:xfrm>
              <a:off x="2426283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2363" name="Google Shape;2363;p16"/>
          <p:cNvGrpSpPr/>
          <p:nvPr/>
        </p:nvGrpSpPr>
        <p:grpSpPr>
          <a:xfrm>
            <a:off x="-812763" y="1075127"/>
            <a:ext cx="3659601" cy="1634062"/>
            <a:chOff x="0" y="1075127"/>
            <a:chExt cx="3659601" cy="1634062"/>
          </a:xfrm>
        </p:grpSpPr>
        <p:sp>
          <p:nvSpPr>
            <p:cNvPr id="2364" name="Google Shape;2364;p16"/>
            <p:cNvSpPr/>
            <p:nvPr/>
          </p:nvSpPr>
          <p:spPr>
            <a:xfrm>
              <a:off x="0"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65" name="Google Shape;2365;p16"/>
            <p:cNvSpPr/>
            <p:nvPr/>
          </p:nvSpPr>
          <p:spPr>
            <a:xfrm>
              <a:off x="25087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66" name="Google Shape;2366;p16"/>
            <p:cNvSpPr/>
            <p:nvPr/>
          </p:nvSpPr>
          <p:spPr>
            <a:xfrm>
              <a:off x="5089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67" name="Google Shape;2367;p16"/>
            <p:cNvSpPr/>
            <p:nvPr/>
          </p:nvSpPr>
          <p:spPr>
            <a:xfrm>
              <a:off x="76335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68" name="Google Shape;2368;p16"/>
            <p:cNvSpPr/>
            <p:nvPr/>
          </p:nvSpPr>
          <p:spPr>
            <a:xfrm>
              <a:off x="100269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69" name="Google Shape;2369;p16"/>
            <p:cNvSpPr/>
            <p:nvPr/>
          </p:nvSpPr>
          <p:spPr>
            <a:xfrm>
              <a:off x="125356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70" name="Google Shape;2370;p16"/>
            <p:cNvSpPr/>
            <p:nvPr/>
          </p:nvSpPr>
          <p:spPr>
            <a:xfrm>
              <a:off x="151160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71" name="Google Shape;2371;p16"/>
            <p:cNvSpPr/>
            <p:nvPr/>
          </p:nvSpPr>
          <p:spPr>
            <a:xfrm>
              <a:off x="176605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72" name="Google Shape;2372;p16"/>
            <p:cNvSpPr/>
            <p:nvPr/>
          </p:nvSpPr>
          <p:spPr>
            <a:xfrm>
              <a:off x="202050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73" name="Google Shape;2373;p16"/>
            <p:cNvSpPr/>
            <p:nvPr/>
          </p:nvSpPr>
          <p:spPr>
            <a:xfrm>
              <a:off x="2271381"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74" name="Google Shape;2374;p16"/>
            <p:cNvSpPr/>
            <p:nvPr/>
          </p:nvSpPr>
          <p:spPr>
            <a:xfrm>
              <a:off x="2529414"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75" name="Google Shape;2375;p16"/>
            <p:cNvSpPr/>
            <p:nvPr/>
          </p:nvSpPr>
          <p:spPr>
            <a:xfrm>
              <a:off x="2783867"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76" name="Google Shape;2376;p16"/>
            <p:cNvSpPr/>
            <p:nvPr/>
          </p:nvSpPr>
          <p:spPr>
            <a:xfrm>
              <a:off x="303817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77" name="Google Shape;2377;p16"/>
            <p:cNvSpPr/>
            <p:nvPr/>
          </p:nvSpPr>
          <p:spPr>
            <a:xfrm>
              <a:off x="328889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78" name="Google Shape;2378;p16"/>
            <p:cNvSpPr/>
            <p:nvPr/>
          </p:nvSpPr>
          <p:spPr>
            <a:xfrm>
              <a:off x="353962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79" name="Google Shape;2379;p16"/>
            <p:cNvSpPr/>
            <p:nvPr/>
          </p:nvSpPr>
          <p:spPr>
            <a:xfrm>
              <a:off x="294"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80" name="Google Shape;2380;p16"/>
            <p:cNvSpPr/>
            <p:nvPr/>
          </p:nvSpPr>
          <p:spPr>
            <a:xfrm>
              <a:off x="25116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81" name="Google Shape;2381;p16"/>
            <p:cNvSpPr/>
            <p:nvPr/>
          </p:nvSpPr>
          <p:spPr>
            <a:xfrm>
              <a:off x="5092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82" name="Google Shape;2382;p16"/>
            <p:cNvSpPr/>
            <p:nvPr/>
          </p:nvSpPr>
          <p:spPr>
            <a:xfrm>
              <a:off x="76365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83" name="Google Shape;2383;p16"/>
            <p:cNvSpPr/>
            <p:nvPr/>
          </p:nvSpPr>
          <p:spPr>
            <a:xfrm>
              <a:off x="100299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84" name="Google Shape;2384;p16"/>
            <p:cNvSpPr/>
            <p:nvPr/>
          </p:nvSpPr>
          <p:spPr>
            <a:xfrm>
              <a:off x="125386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85" name="Google Shape;2385;p16"/>
            <p:cNvSpPr/>
            <p:nvPr/>
          </p:nvSpPr>
          <p:spPr>
            <a:xfrm>
              <a:off x="151189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86" name="Google Shape;2386;p16"/>
            <p:cNvSpPr/>
            <p:nvPr/>
          </p:nvSpPr>
          <p:spPr>
            <a:xfrm>
              <a:off x="176634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87" name="Google Shape;2387;p16"/>
            <p:cNvSpPr/>
            <p:nvPr/>
          </p:nvSpPr>
          <p:spPr>
            <a:xfrm>
              <a:off x="202080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88" name="Google Shape;2388;p16"/>
            <p:cNvSpPr/>
            <p:nvPr/>
          </p:nvSpPr>
          <p:spPr>
            <a:xfrm>
              <a:off x="2271675"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89" name="Google Shape;2389;p16"/>
            <p:cNvSpPr/>
            <p:nvPr/>
          </p:nvSpPr>
          <p:spPr>
            <a:xfrm>
              <a:off x="2529708"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90" name="Google Shape;2390;p16"/>
            <p:cNvSpPr/>
            <p:nvPr/>
          </p:nvSpPr>
          <p:spPr>
            <a:xfrm>
              <a:off x="2784161"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91" name="Google Shape;2391;p16"/>
            <p:cNvSpPr/>
            <p:nvPr/>
          </p:nvSpPr>
          <p:spPr>
            <a:xfrm>
              <a:off x="303846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92" name="Google Shape;2392;p16"/>
            <p:cNvSpPr/>
            <p:nvPr/>
          </p:nvSpPr>
          <p:spPr>
            <a:xfrm>
              <a:off x="328919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93" name="Google Shape;2393;p16"/>
            <p:cNvSpPr/>
            <p:nvPr/>
          </p:nvSpPr>
          <p:spPr>
            <a:xfrm>
              <a:off x="353991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94" name="Google Shape;2394;p16"/>
            <p:cNvSpPr/>
            <p:nvPr/>
          </p:nvSpPr>
          <p:spPr>
            <a:xfrm>
              <a:off x="294"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95" name="Google Shape;2395;p16"/>
            <p:cNvSpPr/>
            <p:nvPr/>
          </p:nvSpPr>
          <p:spPr>
            <a:xfrm>
              <a:off x="25116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96" name="Google Shape;2396;p16"/>
            <p:cNvSpPr/>
            <p:nvPr/>
          </p:nvSpPr>
          <p:spPr>
            <a:xfrm>
              <a:off x="5092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97" name="Google Shape;2397;p16"/>
            <p:cNvSpPr/>
            <p:nvPr/>
          </p:nvSpPr>
          <p:spPr>
            <a:xfrm>
              <a:off x="76365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98" name="Google Shape;2398;p16"/>
            <p:cNvSpPr/>
            <p:nvPr/>
          </p:nvSpPr>
          <p:spPr>
            <a:xfrm>
              <a:off x="100299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99" name="Google Shape;2399;p16"/>
            <p:cNvSpPr/>
            <p:nvPr/>
          </p:nvSpPr>
          <p:spPr>
            <a:xfrm>
              <a:off x="125386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00" name="Google Shape;2400;p16"/>
            <p:cNvSpPr/>
            <p:nvPr/>
          </p:nvSpPr>
          <p:spPr>
            <a:xfrm>
              <a:off x="151189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01" name="Google Shape;2401;p16"/>
            <p:cNvSpPr/>
            <p:nvPr/>
          </p:nvSpPr>
          <p:spPr>
            <a:xfrm>
              <a:off x="176634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02" name="Google Shape;2402;p16"/>
            <p:cNvSpPr/>
            <p:nvPr/>
          </p:nvSpPr>
          <p:spPr>
            <a:xfrm>
              <a:off x="202080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03" name="Google Shape;2403;p16"/>
            <p:cNvSpPr/>
            <p:nvPr/>
          </p:nvSpPr>
          <p:spPr>
            <a:xfrm>
              <a:off x="2271675"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04" name="Google Shape;2404;p16"/>
            <p:cNvSpPr/>
            <p:nvPr/>
          </p:nvSpPr>
          <p:spPr>
            <a:xfrm>
              <a:off x="2529708"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05" name="Google Shape;2405;p16"/>
            <p:cNvSpPr/>
            <p:nvPr/>
          </p:nvSpPr>
          <p:spPr>
            <a:xfrm>
              <a:off x="2784161"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06" name="Google Shape;2406;p16"/>
            <p:cNvSpPr/>
            <p:nvPr/>
          </p:nvSpPr>
          <p:spPr>
            <a:xfrm>
              <a:off x="303846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07" name="Google Shape;2407;p16"/>
            <p:cNvSpPr/>
            <p:nvPr/>
          </p:nvSpPr>
          <p:spPr>
            <a:xfrm>
              <a:off x="328919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08" name="Google Shape;2408;p16"/>
            <p:cNvSpPr/>
            <p:nvPr/>
          </p:nvSpPr>
          <p:spPr>
            <a:xfrm>
              <a:off x="353991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09" name="Google Shape;2409;p16"/>
            <p:cNvSpPr/>
            <p:nvPr/>
          </p:nvSpPr>
          <p:spPr>
            <a:xfrm>
              <a:off x="588"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10" name="Google Shape;2410;p16"/>
            <p:cNvSpPr/>
            <p:nvPr/>
          </p:nvSpPr>
          <p:spPr>
            <a:xfrm>
              <a:off x="25146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11" name="Google Shape;2411;p16"/>
            <p:cNvSpPr/>
            <p:nvPr/>
          </p:nvSpPr>
          <p:spPr>
            <a:xfrm>
              <a:off x="5094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12" name="Google Shape;2412;p16"/>
            <p:cNvSpPr/>
            <p:nvPr/>
          </p:nvSpPr>
          <p:spPr>
            <a:xfrm>
              <a:off x="76394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13" name="Google Shape;2413;p16"/>
            <p:cNvSpPr/>
            <p:nvPr/>
          </p:nvSpPr>
          <p:spPr>
            <a:xfrm>
              <a:off x="100328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14" name="Google Shape;2414;p16"/>
            <p:cNvSpPr/>
            <p:nvPr/>
          </p:nvSpPr>
          <p:spPr>
            <a:xfrm>
              <a:off x="125415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15" name="Google Shape;2415;p16"/>
            <p:cNvSpPr/>
            <p:nvPr/>
          </p:nvSpPr>
          <p:spPr>
            <a:xfrm>
              <a:off x="151219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16" name="Google Shape;2416;p16"/>
            <p:cNvSpPr/>
            <p:nvPr/>
          </p:nvSpPr>
          <p:spPr>
            <a:xfrm>
              <a:off x="176664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17" name="Google Shape;2417;p16"/>
            <p:cNvSpPr/>
            <p:nvPr/>
          </p:nvSpPr>
          <p:spPr>
            <a:xfrm>
              <a:off x="202109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18" name="Google Shape;2418;p16"/>
            <p:cNvSpPr/>
            <p:nvPr/>
          </p:nvSpPr>
          <p:spPr>
            <a:xfrm>
              <a:off x="2271969"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19" name="Google Shape;2419;p16"/>
            <p:cNvSpPr/>
            <p:nvPr/>
          </p:nvSpPr>
          <p:spPr>
            <a:xfrm>
              <a:off x="2530002"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20" name="Google Shape;2420;p16"/>
            <p:cNvSpPr/>
            <p:nvPr/>
          </p:nvSpPr>
          <p:spPr>
            <a:xfrm>
              <a:off x="2784455"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21" name="Google Shape;2421;p16"/>
            <p:cNvSpPr/>
            <p:nvPr/>
          </p:nvSpPr>
          <p:spPr>
            <a:xfrm>
              <a:off x="303876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22" name="Google Shape;2422;p16"/>
            <p:cNvSpPr/>
            <p:nvPr/>
          </p:nvSpPr>
          <p:spPr>
            <a:xfrm>
              <a:off x="328948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23" name="Google Shape;2423;p16"/>
            <p:cNvSpPr/>
            <p:nvPr/>
          </p:nvSpPr>
          <p:spPr>
            <a:xfrm>
              <a:off x="354021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24" name="Google Shape;2424;p16"/>
            <p:cNvSpPr/>
            <p:nvPr/>
          </p:nvSpPr>
          <p:spPr>
            <a:xfrm>
              <a:off x="588"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25" name="Google Shape;2425;p16"/>
            <p:cNvSpPr/>
            <p:nvPr/>
          </p:nvSpPr>
          <p:spPr>
            <a:xfrm>
              <a:off x="25146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26" name="Google Shape;2426;p16"/>
            <p:cNvSpPr/>
            <p:nvPr/>
          </p:nvSpPr>
          <p:spPr>
            <a:xfrm>
              <a:off x="5094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27" name="Google Shape;2427;p16"/>
            <p:cNvSpPr/>
            <p:nvPr/>
          </p:nvSpPr>
          <p:spPr>
            <a:xfrm>
              <a:off x="76394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28" name="Google Shape;2428;p16"/>
            <p:cNvSpPr/>
            <p:nvPr/>
          </p:nvSpPr>
          <p:spPr>
            <a:xfrm>
              <a:off x="100328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29" name="Google Shape;2429;p16"/>
            <p:cNvSpPr/>
            <p:nvPr/>
          </p:nvSpPr>
          <p:spPr>
            <a:xfrm>
              <a:off x="125415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30" name="Google Shape;2430;p16"/>
            <p:cNvSpPr/>
            <p:nvPr/>
          </p:nvSpPr>
          <p:spPr>
            <a:xfrm>
              <a:off x="151219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31" name="Google Shape;2431;p16"/>
            <p:cNvSpPr/>
            <p:nvPr/>
          </p:nvSpPr>
          <p:spPr>
            <a:xfrm>
              <a:off x="176664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32" name="Google Shape;2432;p16"/>
            <p:cNvSpPr/>
            <p:nvPr/>
          </p:nvSpPr>
          <p:spPr>
            <a:xfrm>
              <a:off x="202109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33" name="Google Shape;2433;p16"/>
            <p:cNvSpPr/>
            <p:nvPr/>
          </p:nvSpPr>
          <p:spPr>
            <a:xfrm>
              <a:off x="2271969"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34" name="Google Shape;2434;p16"/>
            <p:cNvSpPr/>
            <p:nvPr/>
          </p:nvSpPr>
          <p:spPr>
            <a:xfrm>
              <a:off x="2530002"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35" name="Google Shape;2435;p16"/>
            <p:cNvSpPr/>
            <p:nvPr/>
          </p:nvSpPr>
          <p:spPr>
            <a:xfrm>
              <a:off x="2784455"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36" name="Google Shape;2436;p16"/>
            <p:cNvSpPr/>
            <p:nvPr/>
          </p:nvSpPr>
          <p:spPr>
            <a:xfrm>
              <a:off x="303876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37" name="Google Shape;2437;p16"/>
            <p:cNvSpPr/>
            <p:nvPr/>
          </p:nvSpPr>
          <p:spPr>
            <a:xfrm>
              <a:off x="328948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38" name="Google Shape;2438;p16"/>
            <p:cNvSpPr/>
            <p:nvPr/>
          </p:nvSpPr>
          <p:spPr>
            <a:xfrm>
              <a:off x="354021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39" name="Google Shape;2439;p16"/>
            <p:cNvSpPr/>
            <p:nvPr/>
          </p:nvSpPr>
          <p:spPr>
            <a:xfrm>
              <a:off x="882"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40" name="Google Shape;2440;p16"/>
            <p:cNvSpPr/>
            <p:nvPr/>
          </p:nvSpPr>
          <p:spPr>
            <a:xfrm>
              <a:off x="25175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41" name="Google Shape;2441;p16"/>
            <p:cNvSpPr/>
            <p:nvPr/>
          </p:nvSpPr>
          <p:spPr>
            <a:xfrm>
              <a:off x="5097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42" name="Google Shape;2442;p16"/>
            <p:cNvSpPr/>
            <p:nvPr/>
          </p:nvSpPr>
          <p:spPr>
            <a:xfrm>
              <a:off x="76424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43" name="Google Shape;2443;p16"/>
            <p:cNvSpPr/>
            <p:nvPr/>
          </p:nvSpPr>
          <p:spPr>
            <a:xfrm>
              <a:off x="100357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44" name="Google Shape;2444;p16"/>
            <p:cNvSpPr/>
            <p:nvPr/>
          </p:nvSpPr>
          <p:spPr>
            <a:xfrm>
              <a:off x="125445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45" name="Google Shape;2445;p16"/>
            <p:cNvSpPr/>
            <p:nvPr/>
          </p:nvSpPr>
          <p:spPr>
            <a:xfrm>
              <a:off x="151248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46" name="Google Shape;2446;p16"/>
            <p:cNvSpPr/>
            <p:nvPr/>
          </p:nvSpPr>
          <p:spPr>
            <a:xfrm>
              <a:off x="176693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47" name="Google Shape;2447;p16"/>
            <p:cNvSpPr/>
            <p:nvPr/>
          </p:nvSpPr>
          <p:spPr>
            <a:xfrm>
              <a:off x="202139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48" name="Google Shape;2448;p16"/>
            <p:cNvSpPr/>
            <p:nvPr/>
          </p:nvSpPr>
          <p:spPr>
            <a:xfrm>
              <a:off x="2272263"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49" name="Google Shape;2449;p16"/>
            <p:cNvSpPr/>
            <p:nvPr/>
          </p:nvSpPr>
          <p:spPr>
            <a:xfrm>
              <a:off x="2530296"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50" name="Google Shape;2450;p16"/>
            <p:cNvSpPr/>
            <p:nvPr/>
          </p:nvSpPr>
          <p:spPr>
            <a:xfrm>
              <a:off x="2784749"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51" name="Google Shape;2451;p16"/>
            <p:cNvSpPr/>
            <p:nvPr/>
          </p:nvSpPr>
          <p:spPr>
            <a:xfrm>
              <a:off x="303905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52" name="Google Shape;2452;p16"/>
            <p:cNvSpPr/>
            <p:nvPr/>
          </p:nvSpPr>
          <p:spPr>
            <a:xfrm>
              <a:off x="328978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53" name="Google Shape;2453;p16"/>
            <p:cNvSpPr/>
            <p:nvPr/>
          </p:nvSpPr>
          <p:spPr>
            <a:xfrm>
              <a:off x="354050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54" name="Google Shape;2454;p16"/>
            <p:cNvSpPr/>
            <p:nvPr/>
          </p:nvSpPr>
          <p:spPr>
            <a:xfrm>
              <a:off x="882"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55" name="Google Shape;2455;p16"/>
            <p:cNvSpPr/>
            <p:nvPr/>
          </p:nvSpPr>
          <p:spPr>
            <a:xfrm>
              <a:off x="25175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56" name="Google Shape;2456;p16"/>
            <p:cNvSpPr/>
            <p:nvPr/>
          </p:nvSpPr>
          <p:spPr>
            <a:xfrm>
              <a:off x="5097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57" name="Google Shape;2457;p16"/>
            <p:cNvSpPr/>
            <p:nvPr/>
          </p:nvSpPr>
          <p:spPr>
            <a:xfrm>
              <a:off x="76424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58" name="Google Shape;2458;p16"/>
            <p:cNvSpPr/>
            <p:nvPr/>
          </p:nvSpPr>
          <p:spPr>
            <a:xfrm>
              <a:off x="100357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59" name="Google Shape;2459;p16"/>
            <p:cNvSpPr/>
            <p:nvPr/>
          </p:nvSpPr>
          <p:spPr>
            <a:xfrm>
              <a:off x="125445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60" name="Google Shape;2460;p16"/>
            <p:cNvSpPr/>
            <p:nvPr/>
          </p:nvSpPr>
          <p:spPr>
            <a:xfrm>
              <a:off x="151248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61" name="Google Shape;2461;p16"/>
            <p:cNvSpPr/>
            <p:nvPr/>
          </p:nvSpPr>
          <p:spPr>
            <a:xfrm>
              <a:off x="176693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62" name="Google Shape;2462;p16"/>
            <p:cNvSpPr/>
            <p:nvPr/>
          </p:nvSpPr>
          <p:spPr>
            <a:xfrm>
              <a:off x="202139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63" name="Google Shape;2463;p16"/>
            <p:cNvSpPr/>
            <p:nvPr/>
          </p:nvSpPr>
          <p:spPr>
            <a:xfrm>
              <a:off x="2272263"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64" name="Google Shape;2464;p16"/>
            <p:cNvSpPr/>
            <p:nvPr/>
          </p:nvSpPr>
          <p:spPr>
            <a:xfrm>
              <a:off x="2530296"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65" name="Google Shape;2465;p16"/>
            <p:cNvSpPr/>
            <p:nvPr/>
          </p:nvSpPr>
          <p:spPr>
            <a:xfrm>
              <a:off x="2784749"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66" name="Google Shape;2466;p16"/>
            <p:cNvSpPr/>
            <p:nvPr/>
          </p:nvSpPr>
          <p:spPr>
            <a:xfrm>
              <a:off x="303905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67" name="Google Shape;2467;p16"/>
            <p:cNvSpPr/>
            <p:nvPr/>
          </p:nvSpPr>
          <p:spPr>
            <a:xfrm>
              <a:off x="328978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68" name="Google Shape;2468;p16"/>
            <p:cNvSpPr/>
            <p:nvPr/>
          </p:nvSpPr>
          <p:spPr>
            <a:xfrm>
              <a:off x="354050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69" name="Google Shape;2469;p16"/>
            <p:cNvSpPr/>
            <p:nvPr/>
          </p:nvSpPr>
          <p:spPr>
            <a:xfrm>
              <a:off x="1176"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70" name="Google Shape;2470;p16"/>
            <p:cNvSpPr/>
            <p:nvPr/>
          </p:nvSpPr>
          <p:spPr>
            <a:xfrm>
              <a:off x="25204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71" name="Google Shape;2471;p16"/>
            <p:cNvSpPr/>
            <p:nvPr/>
          </p:nvSpPr>
          <p:spPr>
            <a:xfrm>
              <a:off x="5100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72" name="Google Shape;2472;p16"/>
            <p:cNvSpPr/>
            <p:nvPr/>
          </p:nvSpPr>
          <p:spPr>
            <a:xfrm>
              <a:off x="76453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73" name="Google Shape;2473;p16"/>
            <p:cNvSpPr/>
            <p:nvPr/>
          </p:nvSpPr>
          <p:spPr>
            <a:xfrm>
              <a:off x="100387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74" name="Google Shape;2474;p16"/>
            <p:cNvSpPr/>
            <p:nvPr/>
          </p:nvSpPr>
          <p:spPr>
            <a:xfrm>
              <a:off x="125474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75" name="Google Shape;2475;p16"/>
            <p:cNvSpPr/>
            <p:nvPr/>
          </p:nvSpPr>
          <p:spPr>
            <a:xfrm>
              <a:off x="151277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76" name="Google Shape;2476;p16"/>
            <p:cNvSpPr/>
            <p:nvPr/>
          </p:nvSpPr>
          <p:spPr>
            <a:xfrm>
              <a:off x="176723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77" name="Google Shape;2477;p16"/>
            <p:cNvSpPr/>
            <p:nvPr/>
          </p:nvSpPr>
          <p:spPr>
            <a:xfrm>
              <a:off x="202168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78" name="Google Shape;2478;p16"/>
            <p:cNvSpPr/>
            <p:nvPr/>
          </p:nvSpPr>
          <p:spPr>
            <a:xfrm>
              <a:off x="2272557"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79" name="Google Shape;2479;p16"/>
            <p:cNvSpPr/>
            <p:nvPr/>
          </p:nvSpPr>
          <p:spPr>
            <a:xfrm>
              <a:off x="2530590"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80" name="Google Shape;2480;p16"/>
            <p:cNvSpPr/>
            <p:nvPr/>
          </p:nvSpPr>
          <p:spPr>
            <a:xfrm>
              <a:off x="2785043"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81" name="Google Shape;2481;p16"/>
            <p:cNvSpPr/>
            <p:nvPr/>
          </p:nvSpPr>
          <p:spPr>
            <a:xfrm>
              <a:off x="303934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82" name="Google Shape;2482;p16"/>
            <p:cNvSpPr/>
            <p:nvPr/>
          </p:nvSpPr>
          <p:spPr>
            <a:xfrm>
              <a:off x="329007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83" name="Google Shape;2483;p16"/>
            <p:cNvSpPr/>
            <p:nvPr/>
          </p:nvSpPr>
          <p:spPr>
            <a:xfrm>
              <a:off x="354080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pic>
        <p:nvPicPr>
          <p:cNvPr id="2484" name="Google Shape;2484;p16"/>
          <p:cNvPicPr preferRelativeResize="0"/>
          <p:nvPr/>
        </p:nvPicPr>
        <p:blipFill rotWithShape="1">
          <a:blip r:embed="rId3">
            <a:alphaModFix/>
          </a:blip>
          <a:srcRect b="0" l="0" r="0" t="0"/>
          <a:stretch/>
        </p:blipFill>
        <p:spPr>
          <a:xfrm>
            <a:off x="7550150" y="2762250"/>
            <a:ext cx="13653328" cy="6858000"/>
          </a:xfrm>
          <a:prstGeom prst="rect">
            <a:avLst/>
          </a:prstGeom>
          <a:noFill/>
          <a:ln>
            <a:noFill/>
          </a:ln>
        </p:spPr>
      </p:pic>
      <p:sp>
        <p:nvSpPr>
          <p:cNvPr id="2485" name="Google Shape;2485;p16"/>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Peras con peras</a:t>
            </a:r>
            <a:endParaRPr>
              <a:latin typeface="Roboto"/>
              <a:ea typeface="Roboto"/>
              <a:cs typeface="Roboto"/>
              <a:sym typeface="Roboto"/>
            </a:endParaRPr>
          </a:p>
        </p:txBody>
      </p:sp>
      <p:sp>
        <p:nvSpPr>
          <p:cNvPr id="2486" name="Google Shape;2486;p16"/>
          <p:cNvSpPr txBox="1"/>
          <p:nvPr/>
        </p:nvSpPr>
        <p:spPr>
          <a:xfrm>
            <a:off x="361950"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a:p>
        </p:txBody>
      </p:sp>
      <p:sp>
        <p:nvSpPr>
          <p:cNvPr id="2487" name="Google Shape;2487;p16"/>
          <p:cNvSpPr txBox="1"/>
          <p:nvPr>
            <p:ph idx="1" type="body"/>
          </p:nvPr>
        </p:nvSpPr>
        <p:spPr>
          <a:xfrm>
            <a:off x="1676400" y="3651250"/>
            <a:ext cx="21031200" cy="870267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5600"/>
              <a:buNone/>
            </a:pPr>
            <a:r>
              <a:rPr lang="es-CO"/>
              <a:t>Yo puedo tener en las dos tablas el mismo </a:t>
            </a:r>
            <a:r>
              <a:rPr b="1" lang="es-CO"/>
              <a:t>nivel de agregación</a:t>
            </a:r>
            <a:r>
              <a:rPr lang="es-CO"/>
              <a:t>.</a:t>
            </a:r>
            <a:endParaRPr/>
          </a:p>
          <a:p>
            <a:pPr indent="0" lvl="0" marL="0" rtl="0" algn="l">
              <a:lnSpc>
                <a:spcPct val="90000"/>
              </a:lnSpc>
              <a:spcBef>
                <a:spcPts val="2000"/>
              </a:spcBef>
              <a:spcAft>
                <a:spcPts val="0"/>
              </a:spcAft>
              <a:buClr>
                <a:schemeClr val="dk1"/>
              </a:buClr>
              <a:buSzPts val="5600"/>
              <a:buNone/>
            </a:pPr>
            <a:r>
              <a:t/>
            </a:r>
            <a:endParaRPr/>
          </a:p>
          <a:p>
            <a:pPr indent="0" lvl="0" marL="0" rtl="0" algn="l">
              <a:lnSpc>
                <a:spcPct val="90000"/>
              </a:lnSpc>
              <a:spcBef>
                <a:spcPts val="2000"/>
              </a:spcBef>
              <a:spcAft>
                <a:spcPts val="0"/>
              </a:spcAft>
              <a:buClr>
                <a:schemeClr val="dk1"/>
              </a:buClr>
              <a:buSzPts val="5600"/>
              <a:buNone/>
            </a:pPr>
            <a:r>
              <a:rPr lang="es-CO"/>
              <a:t>Ejemplo: departamentos en una tabla, y departamentos en la otra.</a:t>
            </a:r>
            <a:endParaRPr/>
          </a:p>
        </p:txBody>
      </p:sp>
      <p:grpSp>
        <p:nvGrpSpPr>
          <p:cNvPr id="2488" name="Google Shape;2488;p16"/>
          <p:cNvGrpSpPr/>
          <p:nvPr/>
        </p:nvGrpSpPr>
        <p:grpSpPr>
          <a:xfrm>
            <a:off x="13121305" y="8697318"/>
            <a:ext cx="2416629" cy="2151618"/>
            <a:chOff x="20007183" y="3741058"/>
            <a:chExt cx="2416629" cy="2151618"/>
          </a:xfrm>
        </p:grpSpPr>
        <p:sp>
          <p:nvSpPr>
            <p:cNvPr id="2489" name="Google Shape;2489;p16"/>
            <p:cNvSpPr/>
            <p:nvPr/>
          </p:nvSpPr>
          <p:spPr>
            <a:xfrm>
              <a:off x="20007183" y="4171951"/>
              <a:ext cx="2416629" cy="1720725"/>
            </a:xfrm>
            <a:prstGeom prst="rect">
              <a:avLst/>
            </a:prstGeom>
            <a:solidFill>
              <a:srgbClr val="D8E2F3"/>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Calibri"/>
                <a:ea typeface="Calibri"/>
                <a:cs typeface="Calibri"/>
                <a:sym typeface="Calibri"/>
              </a:endParaRPr>
            </a:p>
          </p:txBody>
        </p:sp>
        <p:sp>
          <p:nvSpPr>
            <p:cNvPr id="2490" name="Google Shape;2490;p16"/>
            <p:cNvSpPr/>
            <p:nvPr/>
          </p:nvSpPr>
          <p:spPr>
            <a:xfrm>
              <a:off x="20007183" y="3741058"/>
              <a:ext cx="2416629" cy="430893"/>
            </a:xfrm>
            <a:prstGeom prst="rect">
              <a:avLst/>
            </a:prstGeom>
            <a:solidFill>
              <a:schemeClr val="dk2"/>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2491" name="Google Shape;2491;p16"/>
          <p:cNvGrpSpPr/>
          <p:nvPr/>
        </p:nvGrpSpPr>
        <p:grpSpPr>
          <a:xfrm>
            <a:off x="8743492" y="8669198"/>
            <a:ext cx="2416629" cy="2151618"/>
            <a:chOff x="16316309" y="3741058"/>
            <a:chExt cx="2416629" cy="2151618"/>
          </a:xfrm>
        </p:grpSpPr>
        <p:sp>
          <p:nvSpPr>
            <p:cNvPr id="2492" name="Google Shape;2492;p16"/>
            <p:cNvSpPr/>
            <p:nvPr/>
          </p:nvSpPr>
          <p:spPr>
            <a:xfrm>
              <a:off x="16316309" y="4171951"/>
              <a:ext cx="2416629" cy="1720725"/>
            </a:xfrm>
            <a:prstGeom prst="rect">
              <a:avLst/>
            </a:prstGeom>
            <a:solidFill>
              <a:srgbClr val="F2F2F2"/>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Calibri"/>
                <a:ea typeface="Calibri"/>
                <a:cs typeface="Calibri"/>
                <a:sym typeface="Calibri"/>
              </a:endParaRPr>
            </a:p>
          </p:txBody>
        </p:sp>
        <p:sp>
          <p:nvSpPr>
            <p:cNvPr id="2493" name="Google Shape;2493;p16"/>
            <p:cNvSpPr/>
            <p:nvPr/>
          </p:nvSpPr>
          <p:spPr>
            <a:xfrm>
              <a:off x="16316309" y="3741058"/>
              <a:ext cx="2416629" cy="430893"/>
            </a:xfrm>
            <a:prstGeom prst="rect">
              <a:avLst/>
            </a:prstGeom>
            <a:solidFill>
              <a:schemeClr val="dk2"/>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Calibri"/>
                <a:ea typeface="Calibri"/>
                <a:cs typeface="Calibri"/>
                <a:sym typeface="Calibri"/>
              </a:endParaRPr>
            </a:p>
          </p:txBody>
        </p:sp>
      </p:grpSp>
      <p:cxnSp>
        <p:nvCxnSpPr>
          <p:cNvPr id="2494" name="Google Shape;2494;p16"/>
          <p:cNvCxnSpPr/>
          <p:nvPr/>
        </p:nvCxnSpPr>
        <p:spPr>
          <a:xfrm flipH="1" rot="10800000">
            <a:off x="11160121" y="9295904"/>
            <a:ext cx="1961100" cy="602100"/>
          </a:xfrm>
          <a:prstGeom prst="bentConnector3">
            <a:avLst>
              <a:gd fmla="val 50000" name="adj1"/>
            </a:avLst>
          </a:prstGeom>
          <a:noFill/>
          <a:ln cap="flat" cmpd="sng" w="9525">
            <a:solidFill>
              <a:schemeClr val="dk1"/>
            </a:solidFill>
            <a:prstDash val="dashDot"/>
            <a:miter lim="800000"/>
            <a:headEnd len="sm" w="sm" type="none"/>
            <a:tailEnd len="sm" w="sm" type="none"/>
          </a:ln>
        </p:spPr>
      </p:cxnSp>
      <p:pic>
        <p:nvPicPr>
          <p:cNvPr id="2495" name="Google Shape;2495;p16"/>
          <p:cNvPicPr preferRelativeResize="0"/>
          <p:nvPr/>
        </p:nvPicPr>
        <p:blipFill rotWithShape="1">
          <a:blip r:embed="rId4">
            <a:alphaModFix/>
          </a:blip>
          <a:srcRect b="0" l="0" r="0" t="0"/>
          <a:stretch/>
        </p:blipFill>
        <p:spPr>
          <a:xfrm>
            <a:off x="13337119" y="10340782"/>
            <a:ext cx="756337" cy="7563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494"/>
                                        </p:tgtEl>
                                      </p:cBhvr>
                                    </p:animEffect>
                                    <p:set>
                                      <p:cBhvr>
                                        <p:cTn dur="1" fill="hold">
                                          <p:stCondLst>
                                            <p:cond delay="500"/>
                                          </p:stCondLst>
                                        </p:cTn>
                                        <p:tgtEl>
                                          <p:spTgt spid="2494"/>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495"/>
                                        </p:tgtEl>
                                        <p:attrNameLst>
                                          <p:attrName>style.visibility</p:attrName>
                                        </p:attrNameLst>
                                      </p:cBhvr>
                                      <p:to>
                                        <p:strVal val="visible"/>
                                      </p:to>
                                    </p:set>
                                    <p:animEffect filter="fade" transition="in">
                                      <p:cBhvr>
                                        <p:cTn dur="500"/>
                                        <p:tgtEl>
                                          <p:spTgt spid="24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9" name="Shape 2499"/>
        <p:cNvGrpSpPr/>
        <p:nvPr/>
      </p:nvGrpSpPr>
      <p:grpSpPr>
        <a:xfrm>
          <a:off x="0" y="0"/>
          <a:ext cx="0" cy="0"/>
          <a:chOff x="0" y="0"/>
          <a:chExt cx="0" cy="0"/>
        </a:xfrm>
      </p:grpSpPr>
      <p:sp>
        <p:nvSpPr>
          <p:cNvPr id="2500" name="Google Shape;2500;p17"/>
          <p:cNvSpPr txBox="1"/>
          <p:nvPr/>
        </p:nvSpPr>
        <p:spPr>
          <a:xfrm>
            <a:off x="25655451" y="1711234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501" name="Google Shape;2501;p17"/>
          <p:cNvSpPr txBox="1"/>
          <p:nvPr/>
        </p:nvSpPr>
        <p:spPr>
          <a:xfrm>
            <a:off x="24453669" y="1784386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2502" name="Google Shape;2502;p17"/>
          <p:cNvGrpSpPr/>
          <p:nvPr/>
        </p:nvGrpSpPr>
        <p:grpSpPr>
          <a:xfrm>
            <a:off x="20722033" y="1075127"/>
            <a:ext cx="3659601" cy="1634062"/>
            <a:chOff x="20722033" y="1075127"/>
            <a:chExt cx="3659601" cy="1634062"/>
          </a:xfrm>
        </p:grpSpPr>
        <p:sp>
          <p:nvSpPr>
            <p:cNvPr id="2503" name="Google Shape;2503;p17"/>
            <p:cNvSpPr/>
            <p:nvPr/>
          </p:nvSpPr>
          <p:spPr>
            <a:xfrm>
              <a:off x="2072203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04" name="Google Shape;2504;p17"/>
            <p:cNvSpPr/>
            <p:nvPr/>
          </p:nvSpPr>
          <p:spPr>
            <a:xfrm>
              <a:off x="209729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05" name="Google Shape;2505;p17"/>
            <p:cNvSpPr/>
            <p:nvPr/>
          </p:nvSpPr>
          <p:spPr>
            <a:xfrm>
              <a:off x="2123093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06" name="Google Shape;2506;p17"/>
            <p:cNvSpPr/>
            <p:nvPr/>
          </p:nvSpPr>
          <p:spPr>
            <a:xfrm>
              <a:off x="2148539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07" name="Google Shape;2507;p17"/>
            <p:cNvSpPr/>
            <p:nvPr/>
          </p:nvSpPr>
          <p:spPr>
            <a:xfrm>
              <a:off x="2172472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08" name="Google Shape;2508;p17"/>
            <p:cNvSpPr/>
            <p:nvPr/>
          </p:nvSpPr>
          <p:spPr>
            <a:xfrm>
              <a:off x="2197560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09" name="Google Shape;2509;p17"/>
            <p:cNvSpPr/>
            <p:nvPr/>
          </p:nvSpPr>
          <p:spPr>
            <a:xfrm>
              <a:off x="2223363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10" name="Google Shape;2510;p17"/>
            <p:cNvSpPr/>
            <p:nvPr/>
          </p:nvSpPr>
          <p:spPr>
            <a:xfrm>
              <a:off x="2248808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11" name="Google Shape;2511;p17"/>
            <p:cNvSpPr/>
            <p:nvPr/>
          </p:nvSpPr>
          <p:spPr>
            <a:xfrm>
              <a:off x="22742541"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12" name="Google Shape;2512;p17"/>
            <p:cNvSpPr/>
            <p:nvPr/>
          </p:nvSpPr>
          <p:spPr>
            <a:xfrm>
              <a:off x="22993414"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13" name="Google Shape;2513;p17"/>
            <p:cNvSpPr/>
            <p:nvPr/>
          </p:nvSpPr>
          <p:spPr>
            <a:xfrm>
              <a:off x="23251447"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14" name="Google Shape;2514;p17"/>
            <p:cNvSpPr/>
            <p:nvPr/>
          </p:nvSpPr>
          <p:spPr>
            <a:xfrm>
              <a:off x="23505900"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15" name="Google Shape;2515;p17"/>
            <p:cNvSpPr/>
            <p:nvPr/>
          </p:nvSpPr>
          <p:spPr>
            <a:xfrm>
              <a:off x="237602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16" name="Google Shape;2516;p17"/>
            <p:cNvSpPr/>
            <p:nvPr/>
          </p:nvSpPr>
          <p:spPr>
            <a:xfrm>
              <a:off x="2401093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17" name="Google Shape;2517;p17"/>
            <p:cNvSpPr/>
            <p:nvPr/>
          </p:nvSpPr>
          <p:spPr>
            <a:xfrm>
              <a:off x="2426165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18" name="Google Shape;2518;p17"/>
            <p:cNvSpPr/>
            <p:nvPr/>
          </p:nvSpPr>
          <p:spPr>
            <a:xfrm>
              <a:off x="2072232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19" name="Google Shape;2519;p17"/>
            <p:cNvSpPr/>
            <p:nvPr/>
          </p:nvSpPr>
          <p:spPr>
            <a:xfrm>
              <a:off x="209732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20" name="Google Shape;2520;p17"/>
            <p:cNvSpPr/>
            <p:nvPr/>
          </p:nvSpPr>
          <p:spPr>
            <a:xfrm>
              <a:off x="2123123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21" name="Google Shape;2521;p17"/>
            <p:cNvSpPr/>
            <p:nvPr/>
          </p:nvSpPr>
          <p:spPr>
            <a:xfrm>
              <a:off x="2148568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22" name="Google Shape;2522;p17"/>
            <p:cNvSpPr/>
            <p:nvPr/>
          </p:nvSpPr>
          <p:spPr>
            <a:xfrm>
              <a:off x="2172502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23" name="Google Shape;2523;p17"/>
            <p:cNvSpPr/>
            <p:nvPr/>
          </p:nvSpPr>
          <p:spPr>
            <a:xfrm>
              <a:off x="2197589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24" name="Google Shape;2524;p17"/>
            <p:cNvSpPr/>
            <p:nvPr/>
          </p:nvSpPr>
          <p:spPr>
            <a:xfrm>
              <a:off x="2223392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25" name="Google Shape;2525;p17"/>
            <p:cNvSpPr/>
            <p:nvPr/>
          </p:nvSpPr>
          <p:spPr>
            <a:xfrm>
              <a:off x="2248838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26" name="Google Shape;2526;p17"/>
            <p:cNvSpPr/>
            <p:nvPr/>
          </p:nvSpPr>
          <p:spPr>
            <a:xfrm>
              <a:off x="22742835"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27" name="Google Shape;2527;p17"/>
            <p:cNvSpPr/>
            <p:nvPr/>
          </p:nvSpPr>
          <p:spPr>
            <a:xfrm>
              <a:off x="22993708"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28" name="Google Shape;2528;p17"/>
            <p:cNvSpPr/>
            <p:nvPr/>
          </p:nvSpPr>
          <p:spPr>
            <a:xfrm>
              <a:off x="23251741"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29" name="Google Shape;2529;p17"/>
            <p:cNvSpPr/>
            <p:nvPr/>
          </p:nvSpPr>
          <p:spPr>
            <a:xfrm>
              <a:off x="23506194"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30" name="Google Shape;2530;p17"/>
            <p:cNvSpPr/>
            <p:nvPr/>
          </p:nvSpPr>
          <p:spPr>
            <a:xfrm>
              <a:off x="237605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31" name="Google Shape;2531;p17"/>
            <p:cNvSpPr/>
            <p:nvPr/>
          </p:nvSpPr>
          <p:spPr>
            <a:xfrm>
              <a:off x="2401122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32" name="Google Shape;2532;p17"/>
            <p:cNvSpPr/>
            <p:nvPr/>
          </p:nvSpPr>
          <p:spPr>
            <a:xfrm>
              <a:off x="2426195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33" name="Google Shape;2533;p17"/>
            <p:cNvSpPr/>
            <p:nvPr/>
          </p:nvSpPr>
          <p:spPr>
            <a:xfrm>
              <a:off x="2072232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34" name="Google Shape;2534;p17"/>
            <p:cNvSpPr/>
            <p:nvPr/>
          </p:nvSpPr>
          <p:spPr>
            <a:xfrm>
              <a:off x="209732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35" name="Google Shape;2535;p17"/>
            <p:cNvSpPr/>
            <p:nvPr/>
          </p:nvSpPr>
          <p:spPr>
            <a:xfrm>
              <a:off x="2123123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36" name="Google Shape;2536;p17"/>
            <p:cNvSpPr/>
            <p:nvPr/>
          </p:nvSpPr>
          <p:spPr>
            <a:xfrm>
              <a:off x="2148568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37" name="Google Shape;2537;p17"/>
            <p:cNvSpPr/>
            <p:nvPr/>
          </p:nvSpPr>
          <p:spPr>
            <a:xfrm>
              <a:off x="2172502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38" name="Google Shape;2538;p17"/>
            <p:cNvSpPr/>
            <p:nvPr/>
          </p:nvSpPr>
          <p:spPr>
            <a:xfrm>
              <a:off x="2197589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39" name="Google Shape;2539;p17"/>
            <p:cNvSpPr/>
            <p:nvPr/>
          </p:nvSpPr>
          <p:spPr>
            <a:xfrm>
              <a:off x="2223392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40" name="Google Shape;2540;p17"/>
            <p:cNvSpPr/>
            <p:nvPr/>
          </p:nvSpPr>
          <p:spPr>
            <a:xfrm>
              <a:off x="2248838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41" name="Google Shape;2541;p17"/>
            <p:cNvSpPr/>
            <p:nvPr/>
          </p:nvSpPr>
          <p:spPr>
            <a:xfrm>
              <a:off x="22742835"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42" name="Google Shape;2542;p17"/>
            <p:cNvSpPr/>
            <p:nvPr/>
          </p:nvSpPr>
          <p:spPr>
            <a:xfrm>
              <a:off x="22993708"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43" name="Google Shape;2543;p17"/>
            <p:cNvSpPr/>
            <p:nvPr/>
          </p:nvSpPr>
          <p:spPr>
            <a:xfrm>
              <a:off x="23251741"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44" name="Google Shape;2544;p17"/>
            <p:cNvSpPr/>
            <p:nvPr/>
          </p:nvSpPr>
          <p:spPr>
            <a:xfrm>
              <a:off x="23506194"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45" name="Google Shape;2545;p17"/>
            <p:cNvSpPr/>
            <p:nvPr/>
          </p:nvSpPr>
          <p:spPr>
            <a:xfrm>
              <a:off x="237605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46" name="Google Shape;2546;p17"/>
            <p:cNvSpPr/>
            <p:nvPr/>
          </p:nvSpPr>
          <p:spPr>
            <a:xfrm>
              <a:off x="2401122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47" name="Google Shape;2547;p17"/>
            <p:cNvSpPr/>
            <p:nvPr/>
          </p:nvSpPr>
          <p:spPr>
            <a:xfrm>
              <a:off x="2426195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48" name="Google Shape;2548;p17"/>
            <p:cNvSpPr/>
            <p:nvPr/>
          </p:nvSpPr>
          <p:spPr>
            <a:xfrm>
              <a:off x="2072262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49" name="Google Shape;2549;p17"/>
            <p:cNvSpPr/>
            <p:nvPr/>
          </p:nvSpPr>
          <p:spPr>
            <a:xfrm>
              <a:off x="209734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50" name="Google Shape;2550;p17"/>
            <p:cNvSpPr/>
            <p:nvPr/>
          </p:nvSpPr>
          <p:spPr>
            <a:xfrm>
              <a:off x="2123152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51" name="Google Shape;2551;p17"/>
            <p:cNvSpPr/>
            <p:nvPr/>
          </p:nvSpPr>
          <p:spPr>
            <a:xfrm>
              <a:off x="2148598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52" name="Google Shape;2552;p17"/>
            <p:cNvSpPr/>
            <p:nvPr/>
          </p:nvSpPr>
          <p:spPr>
            <a:xfrm>
              <a:off x="2172531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53" name="Google Shape;2553;p17"/>
            <p:cNvSpPr/>
            <p:nvPr/>
          </p:nvSpPr>
          <p:spPr>
            <a:xfrm>
              <a:off x="2197619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54" name="Google Shape;2554;p17"/>
            <p:cNvSpPr/>
            <p:nvPr/>
          </p:nvSpPr>
          <p:spPr>
            <a:xfrm>
              <a:off x="2223422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55" name="Google Shape;2555;p17"/>
            <p:cNvSpPr/>
            <p:nvPr/>
          </p:nvSpPr>
          <p:spPr>
            <a:xfrm>
              <a:off x="2248867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56" name="Google Shape;2556;p17"/>
            <p:cNvSpPr/>
            <p:nvPr/>
          </p:nvSpPr>
          <p:spPr>
            <a:xfrm>
              <a:off x="22743129"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57" name="Google Shape;2557;p17"/>
            <p:cNvSpPr/>
            <p:nvPr/>
          </p:nvSpPr>
          <p:spPr>
            <a:xfrm>
              <a:off x="22994002"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58" name="Google Shape;2558;p17"/>
            <p:cNvSpPr/>
            <p:nvPr/>
          </p:nvSpPr>
          <p:spPr>
            <a:xfrm>
              <a:off x="23252035"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59" name="Google Shape;2559;p17"/>
            <p:cNvSpPr/>
            <p:nvPr/>
          </p:nvSpPr>
          <p:spPr>
            <a:xfrm>
              <a:off x="23506488"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60" name="Google Shape;2560;p17"/>
            <p:cNvSpPr/>
            <p:nvPr/>
          </p:nvSpPr>
          <p:spPr>
            <a:xfrm>
              <a:off x="237607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61" name="Google Shape;2561;p17"/>
            <p:cNvSpPr/>
            <p:nvPr/>
          </p:nvSpPr>
          <p:spPr>
            <a:xfrm>
              <a:off x="2401152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62" name="Google Shape;2562;p17"/>
            <p:cNvSpPr/>
            <p:nvPr/>
          </p:nvSpPr>
          <p:spPr>
            <a:xfrm>
              <a:off x="2426224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63" name="Google Shape;2563;p17"/>
            <p:cNvSpPr/>
            <p:nvPr/>
          </p:nvSpPr>
          <p:spPr>
            <a:xfrm>
              <a:off x="2072262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64" name="Google Shape;2564;p17"/>
            <p:cNvSpPr/>
            <p:nvPr/>
          </p:nvSpPr>
          <p:spPr>
            <a:xfrm>
              <a:off x="209734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65" name="Google Shape;2565;p17"/>
            <p:cNvSpPr/>
            <p:nvPr/>
          </p:nvSpPr>
          <p:spPr>
            <a:xfrm>
              <a:off x="2123152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66" name="Google Shape;2566;p17"/>
            <p:cNvSpPr/>
            <p:nvPr/>
          </p:nvSpPr>
          <p:spPr>
            <a:xfrm>
              <a:off x="2148598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67" name="Google Shape;2567;p17"/>
            <p:cNvSpPr/>
            <p:nvPr/>
          </p:nvSpPr>
          <p:spPr>
            <a:xfrm>
              <a:off x="2172531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68" name="Google Shape;2568;p17"/>
            <p:cNvSpPr/>
            <p:nvPr/>
          </p:nvSpPr>
          <p:spPr>
            <a:xfrm>
              <a:off x="2197619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69" name="Google Shape;2569;p17"/>
            <p:cNvSpPr/>
            <p:nvPr/>
          </p:nvSpPr>
          <p:spPr>
            <a:xfrm>
              <a:off x="2223422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70" name="Google Shape;2570;p17"/>
            <p:cNvSpPr/>
            <p:nvPr/>
          </p:nvSpPr>
          <p:spPr>
            <a:xfrm>
              <a:off x="2248867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71" name="Google Shape;2571;p17"/>
            <p:cNvSpPr/>
            <p:nvPr/>
          </p:nvSpPr>
          <p:spPr>
            <a:xfrm>
              <a:off x="22743129"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72" name="Google Shape;2572;p17"/>
            <p:cNvSpPr/>
            <p:nvPr/>
          </p:nvSpPr>
          <p:spPr>
            <a:xfrm>
              <a:off x="22994002"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73" name="Google Shape;2573;p17"/>
            <p:cNvSpPr/>
            <p:nvPr/>
          </p:nvSpPr>
          <p:spPr>
            <a:xfrm>
              <a:off x="23252035"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74" name="Google Shape;2574;p17"/>
            <p:cNvSpPr/>
            <p:nvPr/>
          </p:nvSpPr>
          <p:spPr>
            <a:xfrm>
              <a:off x="23506488"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75" name="Google Shape;2575;p17"/>
            <p:cNvSpPr/>
            <p:nvPr/>
          </p:nvSpPr>
          <p:spPr>
            <a:xfrm>
              <a:off x="237607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76" name="Google Shape;2576;p17"/>
            <p:cNvSpPr/>
            <p:nvPr/>
          </p:nvSpPr>
          <p:spPr>
            <a:xfrm>
              <a:off x="2401152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77" name="Google Shape;2577;p17"/>
            <p:cNvSpPr/>
            <p:nvPr/>
          </p:nvSpPr>
          <p:spPr>
            <a:xfrm>
              <a:off x="2426224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78" name="Google Shape;2578;p17"/>
            <p:cNvSpPr/>
            <p:nvPr/>
          </p:nvSpPr>
          <p:spPr>
            <a:xfrm>
              <a:off x="2072291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79" name="Google Shape;2579;p17"/>
            <p:cNvSpPr/>
            <p:nvPr/>
          </p:nvSpPr>
          <p:spPr>
            <a:xfrm>
              <a:off x="209737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80" name="Google Shape;2580;p17"/>
            <p:cNvSpPr/>
            <p:nvPr/>
          </p:nvSpPr>
          <p:spPr>
            <a:xfrm>
              <a:off x="2123182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81" name="Google Shape;2581;p17"/>
            <p:cNvSpPr/>
            <p:nvPr/>
          </p:nvSpPr>
          <p:spPr>
            <a:xfrm>
              <a:off x="2148627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82" name="Google Shape;2582;p17"/>
            <p:cNvSpPr/>
            <p:nvPr/>
          </p:nvSpPr>
          <p:spPr>
            <a:xfrm>
              <a:off x="2172561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83" name="Google Shape;2583;p17"/>
            <p:cNvSpPr/>
            <p:nvPr/>
          </p:nvSpPr>
          <p:spPr>
            <a:xfrm>
              <a:off x="2197648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84" name="Google Shape;2584;p17"/>
            <p:cNvSpPr/>
            <p:nvPr/>
          </p:nvSpPr>
          <p:spPr>
            <a:xfrm>
              <a:off x="2223451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85" name="Google Shape;2585;p17"/>
            <p:cNvSpPr/>
            <p:nvPr/>
          </p:nvSpPr>
          <p:spPr>
            <a:xfrm>
              <a:off x="2248897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86" name="Google Shape;2586;p17"/>
            <p:cNvSpPr/>
            <p:nvPr/>
          </p:nvSpPr>
          <p:spPr>
            <a:xfrm>
              <a:off x="22743423"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87" name="Google Shape;2587;p17"/>
            <p:cNvSpPr/>
            <p:nvPr/>
          </p:nvSpPr>
          <p:spPr>
            <a:xfrm>
              <a:off x="22994296"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88" name="Google Shape;2588;p17"/>
            <p:cNvSpPr/>
            <p:nvPr/>
          </p:nvSpPr>
          <p:spPr>
            <a:xfrm>
              <a:off x="23252329"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89" name="Google Shape;2589;p17"/>
            <p:cNvSpPr/>
            <p:nvPr/>
          </p:nvSpPr>
          <p:spPr>
            <a:xfrm>
              <a:off x="23506782"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90" name="Google Shape;2590;p17"/>
            <p:cNvSpPr/>
            <p:nvPr/>
          </p:nvSpPr>
          <p:spPr>
            <a:xfrm>
              <a:off x="237610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91" name="Google Shape;2591;p17"/>
            <p:cNvSpPr/>
            <p:nvPr/>
          </p:nvSpPr>
          <p:spPr>
            <a:xfrm>
              <a:off x="2401181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92" name="Google Shape;2592;p17"/>
            <p:cNvSpPr/>
            <p:nvPr/>
          </p:nvSpPr>
          <p:spPr>
            <a:xfrm>
              <a:off x="2426254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93" name="Google Shape;2593;p17"/>
            <p:cNvSpPr/>
            <p:nvPr/>
          </p:nvSpPr>
          <p:spPr>
            <a:xfrm>
              <a:off x="2072291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94" name="Google Shape;2594;p17"/>
            <p:cNvSpPr/>
            <p:nvPr/>
          </p:nvSpPr>
          <p:spPr>
            <a:xfrm>
              <a:off x="209737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95" name="Google Shape;2595;p17"/>
            <p:cNvSpPr/>
            <p:nvPr/>
          </p:nvSpPr>
          <p:spPr>
            <a:xfrm>
              <a:off x="2123182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96" name="Google Shape;2596;p17"/>
            <p:cNvSpPr/>
            <p:nvPr/>
          </p:nvSpPr>
          <p:spPr>
            <a:xfrm>
              <a:off x="2148627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97" name="Google Shape;2597;p17"/>
            <p:cNvSpPr/>
            <p:nvPr/>
          </p:nvSpPr>
          <p:spPr>
            <a:xfrm>
              <a:off x="2172561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98" name="Google Shape;2598;p17"/>
            <p:cNvSpPr/>
            <p:nvPr/>
          </p:nvSpPr>
          <p:spPr>
            <a:xfrm>
              <a:off x="2197648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99" name="Google Shape;2599;p17"/>
            <p:cNvSpPr/>
            <p:nvPr/>
          </p:nvSpPr>
          <p:spPr>
            <a:xfrm>
              <a:off x="2223451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00" name="Google Shape;2600;p17"/>
            <p:cNvSpPr/>
            <p:nvPr/>
          </p:nvSpPr>
          <p:spPr>
            <a:xfrm>
              <a:off x="2248897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01" name="Google Shape;2601;p17"/>
            <p:cNvSpPr/>
            <p:nvPr/>
          </p:nvSpPr>
          <p:spPr>
            <a:xfrm>
              <a:off x="22743423"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02" name="Google Shape;2602;p17"/>
            <p:cNvSpPr/>
            <p:nvPr/>
          </p:nvSpPr>
          <p:spPr>
            <a:xfrm>
              <a:off x="22994296"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03" name="Google Shape;2603;p17"/>
            <p:cNvSpPr/>
            <p:nvPr/>
          </p:nvSpPr>
          <p:spPr>
            <a:xfrm>
              <a:off x="23252329"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04" name="Google Shape;2604;p17"/>
            <p:cNvSpPr/>
            <p:nvPr/>
          </p:nvSpPr>
          <p:spPr>
            <a:xfrm>
              <a:off x="23506782"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05" name="Google Shape;2605;p17"/>
            <p:cNvSpPr/>
            <p:nvPr/>
          </p:nvSpPr>
          <p:spPr>
            <a:xfrm>
              <a:off x="237610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06" name="Google Shape;2606;p17"/>
            <p:cNvSpPr/>
            <p:nvPr/>
          </p:nvSpPr>
          <p:spPr>
            <a:xfrm>
              <a:off x="2401181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07" name="Google Shape;2607;p17"/>
            <p:cNvSpPr/>
            <p:nvPr/>
          </p:nvSpPr>
          <p:spPr>
            <a:xfrm>
              <a:off x="2426254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08" name="Google Shape;2608;p17"/>
            <p:cNvSpPr/>
            <p:nvPr/>
          </p:nvSpPr>
          <p:spPr>
            <a:xfrm>
              <a:off x="2072320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09" name="Google Shape;2609;p17"/>
            <p:cNvSpPr/>
            <p:nvPr/>
          </p:nvSpPr>
          <p:spPr>
            <a:xfrm>
              <a:off x="209740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10" name="Google Shape;2610;p17"/>
            <p:cNvSpPr/>
            <p:nvPr/>
          </p:nvSpPr>
          <p:spPr>
            <a:xfrm>
              <a:off x="2123211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11" name="Google Shape;2611;p17"/>
            <p:cNvSpPr/>
            <p:nvPr/>
          </p:nvSpPr>
          <p:spPr>
            <a:xfrm>
              <a:off x="2148656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12" name="Google Shape;2612;p17"/>
            <p:cNvSpPr/>
            <p:nvPr/>
          </p:nvSpPr>
          <p:spPr>
            <a:xfrm>
              <a:off x="2172590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13" name="Google Shape;2613;p17"/>
            <p:cNvSpPr/>
            <p:nvPr/>
          </p:nvSpPr>
          <p:spPr>
            <a:xfrm>
              <a:off x="2197677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14" name="Google Shape;2614;p17"/>
            <p:cNvSpPr/>
            <p:nvPr/>
          </p:nvSpPr>
          <p:spPr>
            <a:xfrm>
              <a:off x="2223481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15" name="Google Shape;2615;p17"/>
            <p:cNvSpPr/>
            <p:nvPr/>
          </p:nvSpPr>
          <p:spPr>
            <a:xfrm>
              <a:off x="2248926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16" name="Google Shape;2616;p17"/>
            <p:cNvSpPr/>
            <p:nvPr/>
          </p:nvSpPr>
          <p:spPr>
            <a:xfrm>
              <a:off x="22743717"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17" name="Google Shape;2617;p17"/>
            <p:cNvSpPr/>
            <p:nvPr/>
          </p:nvSpPr>
          <p:spPr>
            <a:xfrm>
              <a:off x="22994590"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18" name="Google Shape;2618;p17"/>
            <p:cNvSpPr/>
            <p:nvPr/>
          </p:nvSpPr>
          <p:spPr>
            <a:xfrm>
              <a:off x="23252623"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19" name="Google Shape;2619;p17"/>
            <p:cNvSpPr/>
            <p:nvPr/>
          </p:nvSpPr>
          <p:spPr>
            <a:xfrm>
              <a:off x="23507076"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20" name="Google Shape;2620;p17"/>
            <p:cNvSpPr/>
            <p:nvPr/>
          </p:nvSpPr>
          <p:spPr>
            <a:xfrm>
              <a:off x="237613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21" name="Google Shape;2621;p17"/>
            <p:cNvSpPr/>
            <p:nvPr/>
          </p:nvSpPr>
          <p:spPr>
            <a:xfrm>
              <a:off x="2401210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22" name="Google Shape;2622;p17"/>
            <p:cNvSpPr/>
            <p:nvPr/>
          </p:nvSpPr>
          <p:spPr>
            <a:xfrm>
              <a:off x="2426283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2623" name="Google Shape;2623;p17"/>
          <p:cNvGrpSpPr/>
          <p:nvPr/>
        </p:nvGrpSpPr>
        <p:grpSpPr>
          <a:xfrm>
            <a:off x="-812763" y="1075127"/>
            <a:ext cx="3659601" cy="1634062"/>
            <a:chOff x="0" y="1075127"/>
            <a:chExt cx="3659601" cy="1634062"/>
          </a:xfrm>
        </p:grpSpPr>
        <p:sp>
          <p:nvSpPr>
            <p:cNvPr id="2624" name="Google Shape;2624;p17"/>
            <p:cNvSpPr/>
            <p:nvPr/>
          </p:nvSpPr>
          <p:spPr>
            <a:xfrm>
              <a:off x="0"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25" name="Google Shape;2625;p17"/>
            <p:cNvSpPr/>
            <p:nvPr/>
          </p:nvSpPr>
          <p:spPr>
            <a:xfrm>
              <a:off x="25087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26" name="Google Shape;2626;p17"/>
            <p:cNvSpPr/>
            <p:nvPr/>
          </p:nvSpPr>
          <p:spPr>
            <a:xfrm>
              <a:off x="5089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27" name="Google Shape;2627;p17"/>
            <p:cNvSpPr/>
            <p:nvPr/>
          </p:nvSpPr>
          <p:spPr>
            <a:xfrm>
              <a:off x="76335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28" name="Google Shape;2628;p17"/>
            <p:cNvSpPr/>
            <p:nvPr/>
          </p:nvSpPr>
          <p:spPr>
            <a:xfrm>
              <a:off x="100269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29" name="Google Shape;2629;p17"/>
            <p:cNvSpPr/>
            <p:nvPr/>
          </p:nvSpPr>
          <p:spPr>
            <a:xfrm>
              <a:off x="125356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30" name="Google Shape;2630;p17"/>
            <p:cNvSpPr/>
            <p:nvPr/>
          </p:nvSpPr>
          <p:spPr>
            <a:xfrm>
              <a:off x="151160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31" name="Google Shape;2631;p17"/>
            <p:cNvSpPr/>
            <p:nvPr/>
          </p:nvSpPr>
          <p:spPr>
            <a:xfrm>
              <a:off x="176605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32" name="Google Shape;2632;p17"/>
            <p:cNvSpPr/>
            <p:nvPr/>
          </p:nvSpPr>
          <p:spPr>
            <a:xfrm>
              <a:off x="202050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33" name="Google Shape;2633;p17"/>
            <p:cNvSpPr/>
            <p:nvPr/>
          </p:nvSpPr>
          <p:spPr>
            <a:xfrm>
              <a:off x="2271381"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34" name="Google Shape;2634;p17"/>
            <p:cNvSpPr/>
            <p:nvPr/>
          </p:nvSpPr>
          <p:spPr>
            <a:xfrm>
              <a:off x="2529414"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35" name="Google Shape;2635;p17"/>
            <p:cNvSpPr/>
            <p:nvPr/>
          </p:nvSpPr>
          <p:spPr>
            <a:xfrm>
              <a:off x="2783867"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36" name="Google Shape;2636;p17"/>
            <p:cNvSpPr/>
            <p:nvPr/>
          </p:nvSpPr>
          <p:spPr>
            <a:xfrm>
              <a:off x="303817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37" name="Google Shape;2637;p17"/>
            <p:cNvSpPr/>
            <p:nvPr/>
          </p:nvSpPr>
          <p:spPr>
            <a:xfrm>
              <a:off x="328889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38" name="Google Shape;2638;p17"/>
            <p:cNvSpPr/>
            <p:nvPr/>
          </p:nvSpPr>
          <p:spPr>
            <a:xfrm>
              <a:off x="353962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39" name="Google Shape;2639;p17"/>
            <p:cNvSpPr/>
            <p:nvPr/>
          </p:nvSpPr>
          <p:spPr>
            <a:xfrm>
              <a:off x="294"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40" name="Google Shape;2640;p17"/>
            <p:cNvSpPr/>
            <p:nvPr/>
          </p:nvSpPr>
          <p:spPr>
            <a:xfrm>
              <a:off x="25116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41" name="Google Shape;2641;p17"/>
            <p:cNvSpPr/>
            <p:nvPr/>
          </p:nvSpPr>
          <p:spPr>
            <a:xfrm>
              <a:off x="5092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42" name="Google Shape;2642;p17"/>
            <p:cNvSpPr/>
            <p:nvPr/>
          </p:nvSpPr>
          <p:spPr>
            <a:xfrm>
              <a:off x="76365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43" name="Google Shape;2643;p17"/>
            <p:cNvSpPr/>
            <p:nvPr/>
          </p:nvSpPr>
          <p:spPr>
            <a:xfrm>
              <a:off x="100299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44" name="Google Shape;2644;p17"/>
            <p:cNvSpPr/>
            <p:nvPr/>
          </p:nvSpPr>
          <p:spPr>
            <a:xfrm>
              <a:off x="125386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45" name="Google Shape;2645;p17"/>
            <p:cNvSpPr/>
            <p:nvPr/>
          </p:nvSpPr>
          <p:spPr>
            <a:xfrm>
              <a:off x="151189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46" name="Google Shape;2646;p17"/>
            <p:cNvSpPr/>
            <p:nvPr/>
          </p:nvSpPr>
          <p:spPr>
            <a:xfrm>
              <a:off x="176634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47" name="Google Shape;2647;p17"/>
            <p:cNvSpPr/>
            <p:nvPr/>
          </p:nvSpPr>
          <p:spPr>
            <a:xfrm>
              <a:off x="202080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48" name="Google Shape;2648;p17"/>
            <p:cNvSpPr/>
            <p:nvPr/>
          </p:nvSpPr>
          <p:spPr>
            <a:xfrm>
              <a:off x="2271675"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49" name="Google Shape;2649;p17"/>
            <p:cNvSpPr/>
            <p:nvPr/>
          </p:nvSpPr>
          <p:spPr>
            <a:xfrm>
              <a:off x="2529708"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50" name="Google Shape;2650;p17"/>
            <p:cNvSpPr/>
            <p:nvPr/>
          </p:nvSpPr>
          <p:spPr>
            <a:xfrm>
              <a:off x="2784161"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51" name="Google Shape;2651;p17"/>
            <p:cNvSpPr/>
            <p:nvPr/>
          </p:nvSpPr>
          <p:spPr>
            <a:xfrm>
              <a:off x="303846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52" name="Google Shape;2652;p17"/>
            <p:cNvSpPr/>
            <p:nvPr/>
          </p:nvSpPr>
          <p:spPr>
            <a:xfrm>
              <a:off x="328919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53" name="Google Shape;2653;p17"/>
            <p:cNvSpPr/>
            <p:nvPr/>
          </p:nvSpPr>
          <p:spPr>
            <a:xfrm>
              <a:off x="353991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54" name="Google Shape;2654;p17"/>
            <p:cNvSpPr/>
            <p:nvPr/>
          </p:nvSpPr>
          <p:spPr>
            <a:xfrm>
              <a:off x="294"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55" name="Google Shape;2655;p17"/>
            <p:cNvSpPr/>
            <p:nvPr/>
          </p:nvSpPr>
          <p:spPr>
            <a:xfrm>
              <a:off x="25116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56" name="Google Shape;2656;p17"/>
            <p:cNvSpPr/>
            <p:nvPr/>
          </p:nvSpPr>
          <p:spPr>
            <a:xfrm>
              <a:off x="5092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57" name="Google Shape;2657;p17"/>
            <p:cNvSpPr/>
            <p:nvPr/>
          </p:nvSpPr>
          <p:spPr>
            <a:xfrm>
              <a:off x="76365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58" name="Google Shape;2658;p17"/>
            <p:cNvSpPr/>
            <p:nvPr/>
          </p:nvSpPr>
          <p:spPr>
            <a:xfrm>
              <a:off x="100299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59" name="Google Shape;2659;p17"/>
            <p:cNvSpPr/>
            <p:nvPr/>
          </p:nvSpPr>
          <p:spPr>
            <a:xfrm>
              <a:off x="125386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60" name="Google Shape;2660;p17"/>
            <p:cNvSpPr/>
            <p:nvPr/>
          </p:nvSpPr>
          <p:spPr>
            <a:xfrm>
              <a:off x="151189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61" name="Google Shape;2661;p17"/>
            <p:cNvSpPr/>
            <p:nvPr/>
          </p:nvSpPr>
          <p:spPr>
            <a:xfrm>
              <a:off x="176634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62" name="Google Shape;2662;p17"/>
            <p:cNvSpPr/>
            <p:nvPr/>
          </p:nvSpPr>
          <p:spPr>
            <a:xfrm>
              <a:off x="202080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63" name="Google Shape;2663;p17"/>
            <p:cNvSpPr/>
            <p:nvPr/>
          </p:nvSpPr>
          <p:spPr>
            <a:xfrm>
              <a:off x="2271675"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64" name="Google Shape;2664;p17"/>
            <p:cNvSpPr/>
            <p:nvPr/>
          </p:nvSpPr>
          <p:spPr>
            <a:xfrm>
              <a:off x="2529708"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65" name="Google Shape;2665;p17"/>
            <p:cNvSpPr/>
            <p:nvPr/>
          </p:nvSpPr>
          <p:spPr>
            <a:xfrm>
              <a:off x="2784161"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66" name="Google Shape;2666;p17"/>
            <p:cNvSpPr/>
            <p:nvPr/>
          </p:nvSpPr>
          <p:spPr>
            <a:xfrm>
              <a:off x="303846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67" name="Google Shape;2667;p17"/>
            <p:cNvSpPr/>
            <p:nvPr/>
          </p:nvSpPr>
          <p:spPr>
            <a:xfrm>
              <a:off x="328919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68" name="Google Shape;2668;p17"/>
            <p:cNvSpPr/>
            <p:nvPr/>
          </p:nvSpPr>
          <p:spPr>
            <a:xfrm>
              <a:off x="353991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69" name="Google Shape;2669;p17"/>
            <p:cNvSpPr/>
            <p:nvPr/>
          </p:nvSpPr>
          <p:spPr>
            <a:xfrm>
              <a:off x="588"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70" name="Google Shape;2670;p17"/>
            <p:cNvSpPr/>
            <p:nvPr/>
          </p:nvSpPr>
          <p:spPr>
            <a:xfrm>
              <a:off x="25146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71" name="Google Shape;2671;p17"/>
            <p:cNvSpPr/>
            <p:nvPr/>
          </p:nvSpPr>
          <p:spPr>
            <a:xfrm>
              <a:off x="5094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72" name="Google Shape;2672;p17"/>
            <p:cNvSpPr/>
            <p:nvPr/>
          </p:nvSpPr>
          <p:spPr>
            <a:xfrm>
              <a:off x="76394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73" name="Google Shape;2673;p17"/>
            <p:cNvSpPr/>
            <p:nvPr/>
          </p:nvSpPr>
          <p:spPr>
            <a:xfrm>
              <a:off x="100328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74" name="Google Shape;2674;p17"/>
            <p:cNvSpPr/>
            <p:nvPr/>
          </p:nvSpPr>
          <p:spPr>
            <a:xfrm>
              <a:off x="125415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75" name="Google Shape;2675;p17"/>
            <p:cNvSpPr/>
            <p:nvPr/>
          </p:nvSpPr>
          <p:spPr>
            <a:xfrm>
              <a:off x="151219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76" name="Google Shape;2676;p17"/>
            <p:cNvSpPr/>
            <p:nvPr/>
          </p:nvSpPr>
          <p:spPr>
            <a:xfrm>
              <a:off x="176664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77" name="Google Shape;2677;p17"/>
            <p:cNvSpPr/>
            <p:nvPr/>
          </p:nvSpPr>
          <p:spPr>
            <a:xfrm>
              <a:off x="202109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78" name="Google Shape;2678;p17"/>
            <p:cNvSpPr/>
            <p:nvPr/>
          </p:nvSpPr>
          <p:spPr>
            <a:xfrm>
              <a:off x="2271969"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79" name="Google Shape;2679;p17"/>
            <p:cNvSpPr/>
            <p:nvPr/>
          </p:nvSpPr>
          <p:spPr>
            <a:xfrm>
              <a:off x="2530002"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80" name="Google Shape;2680;p17"/>
            <p:cNvSpPr/>
            <p:nvPr/>
          </p:nvSpPr>
          <p:spPr>
            <a:xfrm>
              <a:off x="2784455"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81" name="Google Shape;2681;p17"/>
            <p:cNvSpPr/>
            <p:nvPr/>
          </p:nvSpPr>
          <p:spPr>
            <a:xfrm>
              <a:off x="303876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82" name="Google Shape;2682;p17"/>
            <p:cNvSpPr/>
            <p:nvPr/>
          </p:nvSpPr>
          <p:spPr>
            <a:xfrm>
              <a:off x="328948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83" name="Google Shape;2683;p17"/>
            <p:cNvSpPr/>
            <p:nvPr/>
          </p:nvSpPr>
          <p:spPr>
            <a:xfrm>
              <a:off x="354021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84" name="Google Shape;2684;p17"/>
            <p:cNvSpPr/>
            <p:nvPr/>
          </p:nvSpPr>
          <p:spPr>
            <a:xfrm>
              <a:off x="588"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85" name="Google Shape;2685;p17"/>
            <p:cNvSpPr/>
            <p:nvPr/>
          </p:nvSpPr>
          <p:spPr>
            <a:xfrm>
              <a:off x="25146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86" name="Google Shape;2686;p17"/>
            <p:cNvSpPr/>
            <p:nvPr/>
          </p:nvSpPr>
          <p:spPr>
            <a:xfrm>
              <a:off x="5094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87" name="Google Shape;2687;p17"/>
            <p:cNvSpPr/>
            <p:nvPr/>
          </p:nvSpPr>
          <p:spPr>
            <a:xfrm>
              <a:off x="76394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88" name="Google Shape;2688;p17"/>
            <p:cNvSpPr/>
            <p:nvPr/>
          </p:nvSpPr>
          <p:spPr>
            <a:xfrm>
              <a:off x="100328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89" name="Google Shape;2689;p17"/>
            <p:cNvSpPr/>
            <p:nvPr/>
          </p:nvSpPr>
          <p:spPr>
            <a:xfrm>
              <a:off x="125415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90" name="Google Shape;2690;p17"/>
            <p:cNvSpPr/>
            <p:nvPr/>
          </p:nvSpPr>
          <p:spPr>
            <a:xfrm>
              <a:off x="151219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91" name="Google Shape;2691;p17"/>
            <p:cNvSpPr/>
            <p:nvPr/>
          </p:nvSpPr>
          <p:spPr>
            <a:xfrm>
              <a:off x="176664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92" name="Google Shape;2692;p17"/>
            <p:cNvSpPr/>
            <p:nvPr/>
          </p:nvSpPr>
          <p:spPr>
            <a:xfrm>
              <a:off x="202109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93" name="Google Shape;2693;p17"/>
            <p:cNvSpPr/>
            <p:nvPr/>
          </p:nvSpPr>
          <p:spPr>
            <a:xfrm>
              <a:off x="2271969"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94" name="Google Shape;2694;p17"/>
            <p:cNvSpPr/>
            <p:nvPr/>
          </p:nvSpPr>
          <p:spPr>
            <a:xfrm>
              <a:off x="2530002"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95" name="Google Shape;2695;p17"/>
            <p:cNvSpPr/>
            <p:nvPr/>
          </p:nvSpPr>
          <p:spPr>
            <a:xfrm>
              <a:off x="2784455"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96" name="Google Shape;2696;p17"/>
            <p:cNvSpPr/>
            <p:nvPr/>
          </p:nvSpPr>
          <p:spPr>
            <a:xfrm>
              <a:off x="303876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97" name="Google Shape;2697;p17"/>
            <p:cNvSpPr/>
            <p:nvPr/>
          </p:nvSpPr>
          <p:spPr>
            <a:xfrm>
              <a:off x="328948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98" name="Google Shape;2698;p17"/>
            <p:cNvSpPr/>
            <p:nvPr/>
          </p:nvSpPr>
          <p:spPr>
            <a:xfrm>
              <a:off x="354021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99" name="Google Shape;2699;p17"/>
            <p:cNvSpPr/>
            <p:nvPr/>
          </p:nvSpPr>
          <p:spPr>
            <a:xfrm>
              <a:off x="882"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00" name="Google Shape;2700;p17"/>
            <p:cNvSpPr/>
            <p:nvPr/>
          </p:nvSpPr>
          <p:spPr>
            <a:xfrm>
              <a:off x="25175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01" name="Google Shape;2701;p17"/>
            <p:cNvSpPr/>
            <p:nvPr/>
          </p:nvSpPr>
          <p:spPr>
            <a:xfrm>
              <a:off x="5097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02" name="Google Shape;2702;p17"/>
            <p:cNvSpPr/>
            <p:nvPr/>
          </p:nvSpPr>
          <p:spPr>
            <a:xfrm>
              <a:off x="76424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03" name="Google Shape;2703;p17"/>
            <p:cNvSpPr/>
            <p:nvPr/>
          </p:nvSpPr>
          <p:spPr>
            <a:xfrm>
              <a:off x="100357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04" name="Google Shape;2704;p17"/>
            <p:cNvSpPr/>
            <p:nvPr/>
          </p:nvSpPr>
          <p:spPr>
            <a:xfrm>
              <a:off x="125445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05" name="Google Shape;2705;p17"/>
            <p:cNvSpPr/>
            <p:nvPr/>
          </p:nvSpPr>
          <p:spPr>
            <a:xfrm>
              <a:off x="151248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06" name="Google Shape;2706;p17"/>
            <p:cNvSpPr/>
            <p:nvPr/>
          </p:nvSpPr>
          <p:spPr>
            <a:xfrm>
              <a:off x="176693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07" name="Google Shape;2707;p17"/>
            <p:cNvSpPr/>
            <p:nvPr/>
          </p:nvSpPr>
          <p:spPr>
            <a:xfrm>
              <a:off x="202139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08" name="Google Shape;2708;p17"/>
            <p:cNvSpPr/>
            <p:nvPr/>
          </p:nvSpPr>
          <p:spPr>
            <a:xfrm>
              <a:off x="2272263"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09" name="Google Shape;2709;p17"/>
            <p:cNvSpPr/>
            <p:nvPr/>
          </p:nvSpPr>
          <p:spPr>
            <a:xfrm>
              <a:off x="2530296"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10" name="Google Shape;2710;p17"/>
            <p:cNvSpPr/>
            <p:nvPr/>
          </p:nvSpPr>
          <p:spPr>
            <a:xfrm>
              <a:off x="2784749"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11" name="Google Shape;2711;p17"/>
            <p:cNvSpPr/>
            <p:nvPr/>
          </p:nvSpPr>
          <p:spPr>
            <a:xfrm>
              <a:off x="303905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12" name="Google Shape;2712;p17"/>
            <p:cNvSpPr/>
            <p:nvPr/>
          </p:nvSpPr>
          <p:spPr>
            <a:xfrm>
              <a:off x="328978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13" name="Google Shape;2713;p17"/>
            <p:cNvSpPr/>
            <p:nvPr/>
          </p:nvSpPr>
          <p:spPr>
            <a:xfrm>
              <a:off x="354050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14" name="Google Shape;2714;p17"/>
            <p:cNvSpPr/>
            <p:nvPr/>
          </p:nvSpPr>
          <p:spPr>
            <a:xfrm>
              <a:off x="882"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15" name="Google Shape;2715;p17"/>
            <p:cNvSpPr/>
            <p:nvPr/>
          </p:nvSpPr>
          <p:spPr>
            <a:xfrm>
              <a:off x="25175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16" name="Google Shape;2716;p17"/>
            <p:cNvSpPr/>
            <p:nvPr/>
          </p:nvSpPr>
          <p:spPr>
            <a:xfrm>
              <a:off x="5097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17" name="Google Shape;2717;p17"/>
            <p:cNvSpPr/>
            <p:nvPr/>
          </p:nvSpPr>
          <p:spPr>
            <a:xfrm>
              <a:off x="76424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18" name="Google Shape;2718;p17"/>
            <p:cNvSpPr/>
            <p:nvPr/>
          </p:nvSpPr>
          <p:spPr>
            <a:xfrm>
              <a:off x="100357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19" name="Google Shape;2719;p17"/>
            <p:cNvSpPr/>
            <p:nvPr/>
          </p:nvSpPr>
          <p:spPr>
            <a:xfrm>
              <a:off x="125445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20" name="Google Shape;2720;p17"/>
            <p:cNvSpPr/>
            <p:nvPr/>
          </p:nvSpPr>
          <p:spPr>
            <a:xfrm>
              <a:off x="151248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21" name="Google Shape;2721;p17"/>
            <p:cNvSpPr/>
            <p:nvPr/>
          </p:nvSpPr>
          <p:spPr>
            <a:xfrm>
              <a:off x="176693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22" name="Google Shape;2722;p17"/>
            <p:cNvSpPr/>
            <p:nvPr/>
          </p:nvSpPr>
          <p:spPr>
            <a:xfrm>
              <a:off x="202139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23" name="Google Shape;2723;p17"/>
            <p:cNvSpPr/>
            <p:nvPr/>
          </p:nvSpPr>
          <p:spPr>
            <a:xfrm>
              <a:off x="2272263"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24" name="Google Shape;2724;p17"/>
            <p:cNvSpPr/>
            <p:nvPr/>
          </p:nvSpPr>
          <p:spPr>
            <a:xfrm>
              <a:off x="2530296"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25" name="Google Shape;2725;p17"/>
            <p:cNvSpPr/>
            <p:nvPr/>
          </p:nvSpPr>
          <p:spPr>
            <a:xfrm>
              <a:off x="2784749"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26" name="Google Shape;2726;p17"/>
            <p:cNvSpPr/>
            <p:nvPr/>
          </p:nvSpPr>
          <p:spPr>
            <a:xfrm>
              <a:off x="303905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27" name="Google Shape;2727;p17"/>
            <p:cNvSpPr/>
            <p:nvPr/>
          </p:nvSpPr>
          <p:spPr>
            <a:xfrm>
              <a:off x="328978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28" name="Google Shape;2728;p17"/>
            <p:cNvSpPr/>
            <p:nvPr/>
          </p:nvSpPr>
          <p:spPr>
            <a:xfrm>
              <a:off x="354050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29" name="Google Shape;2729;p17"/>
            <p:cNvSpPr/>
            <p:nvPr/>
          </p:nvSpPr>
          <p:spPr>
            <a:xfrm>
              <a:off x="1176"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30" name="Google Shape;2730;p17"/>
            <p:cNvSpPr/>
            <p:nvPr/>
          </p:nvSpPr>
          <p:spPr>
            <a:xfrm>
              <a:off x="25204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31" name="Google Shape;2731;p17"/>
            <p:cNvSpPr/>
            <p:nvPr/>
          </p:nvSpPr>
          <p:spPr>
            <a:xfrm>
              <a:off x="5100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32" name="Google Shape;2732;p17"/>
            <p:cNvSpPr/>
            <p:nvPr/>
          </p:nvSpPr>
          <p:spPr>
            <a:xfrm>
              <a:off x="76453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33" name="Google Shape;2733;p17"/>
            <p:cNvSpPr/>
            <p:nvPr/>
          </p:nvSpPr>
          <p:spPr>
            <a:xfrm>
              <a:off x="100387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34" name="Google Shape;2734;p17"/>
            <p:cNvSpPr/>
            <p:nvPr/>
          </p:nvSpPr>
          <p:spPr>
            <a:xfrm>
              <a:off x="125474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35" name="Google Shape;2735;p17"/>
            <p:cNvSpPr/>
            <p:nvPr/>
          </p:nvSpPr>
          <p:spPr>
            <a:xfrm>
              <a:off x="151277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36" name="Google Shape;2736;p17"/>
            <p:cNvSpPr/>
            <p:nvPr/>
          </p:nvSpPr>
          <p:spPr>
            <a:xfrm>
              <a:off x="176723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37" name="Google Shape;2737;p17"/>
            <p:cNvSpPr/>
            <p:nvPr/>
          </p:nvSpPr>
          <p:spPr>
            <a:xfrm>
              <a:off x="202168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38" name="Google Shape;2738;p17"/>
            <p:cNvSpPr/>
            <p:nvPr/>
          </p:nvSpPr>
          <p:spPr>
            <a:xfrm>
              <a:off x="2272557"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39" name="Google Shape;2739;p17"/>
            <p:cNvSpPr/>
            <p:nvPr/>
          </p:nvSpPr>
          <p:spPr>
            <a:xfrm>
              <a:off x="2530590"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40" name="Google Shape;2740;p17"/>
            <p:cNvSpPr/>
            <p:nvPr/>
          </p:nvSpPr>
          <p:spPr>
            <a:xfrm>
              <a:off x="2785043"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41" name="Google Shape;2741;p17"/>
            <p:cNvSpPr/>
            <p:nvPr/>
          </p:nvSpPr>
          <p:spPr>
            <a:xfrm>
              <a:off x="303934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42" name="Google Shape;2742;p17"/>
            <p:cNvSpPr/>
            <p:nvPr/>
          </p:nvSpPr>
          <p:spPr>
            <a:xfrm>
              <a:off x="329007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43" name="Google Shape;2743;p17"/>
            <p:cNvSpPr/>
            <p:nvPr/>
          </p:nvSpPr>
          <p:spPr>
            <a:xfrm>
              <a:off x="354080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pic>
        <p:nvPicPr>
          <p:cNvPr id="2744" name="Google Shape;2744;p17"/>
          <p:cNvPicPr preferRelativeResize="0"/>
          <p:nvPr/>
        </p:nvPicPr>
        <p:blipFill rotWithShape="1">
          <a:blip r:embed="rId3">
            <a:alphaModFix/>
          </a:blip>
          <a:srcRect b="0" l="0" r="0" t="0"/>
          <a:stretch/>
        </p:blipFill>
        <p:spPr>
          <a:xfrm>
            <a:off x="7550150" y="2762250"/>
            <a:ext cx="13653328" cy="6858000"/>
          </a:xfrm>
          <a:prstGeom prst="rect">
            <a:avLst/>
          </a:prstGeom>
          <a:noFill/>
          <a:ln>
            <a:noFill/>
          </a:ln>
        </p:spPr>
      </p:pic>
      <p:sp>
        <p:nvSpPr>
          <p:cNvPr id="2745" name="Google Shape;2745;p17"/>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Peras con manzanas</a:t>
            </a:r>
            <a:endParaRPr>
              <a:latin typeface="Roboto"/>
              <a:ea typeface="Roboto"/>
              <a:cs typeface="Roboto"/>
              <a:sym typeface="Roboto"/>
            </a:endParaRPr>
          </a:p>
        </p:txBody>
      </p:sp>
      <p:sp>
        <p:nvSpPr>
          <p:cNvPr id="2746" name="Google Shape;2746;p17"/>
          <p:cNvSpPr txBox="1"/>
          <p:nvPr/>
        </p:nvSpPr>
        <p:spPr>
          <a:xfrm>
            <a:off x="361950"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a:p>
        </p:txBody>
      </p:sp>
      <p:sp>
        <p:nvSpPr>
          <p:cNvPr id="2747" name="Google Shape;2747;p17"/>
          <p:cNvSpPr txBox="1"/>
          <p:nvPr>
            <p:ph idx="1" type="body"/>
          </p:nvPr>
        </p:nvSpPr>
        <p:spPr>
          <a:xfrm>
            <a:off x="1676400" y="3651250"/>
            <a:ext cx="21031200" cy="870267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5600"/>
              <a:buNone/>
            </a:pPr>
            <a:r>
              <a:rPr lang="es-CO"/>
              <a:t>O bien, yo puedo tener dos </a:t>
            </a:r>
            <a:r>
              <a:rPr b="1" lang="es-CO"/>
              <a:t>unidades de observación</a:t>
            </a:r>
            <a:r>
              <a:rPr lang="es-CO"/>
              <a:t> o niveles de agregación distintos en ambas tablas:</a:t>
            </a:r>
            <a:endParaRPr/>
          </a:p>
          <a:p>
            <a:pPr indent="0" lvl="0" marL="0" rtl="0" algn="l">
              <a:lnSpc>
                <a:spcPct val="90000"/>
              </a:lnSpc>
              <a:spcBef>
                <a:spcPts val="2000"/>
              </a:spcBef>
              <a:spcAft>
                <a:spcPts val="0"/>
              </a:spcAft>
              <a:buClr>
                <a:schemeClr val="dk1"/>
              </a:buClr>
              <a:buSzPts val="5600"/>
              <a:buNone/>
            </a:pPr>
            <a:r>
              <a:t/>
            </a:r>
            <a:endParaRPr/>
          </a:p>
          <a:p>
            <a:pPr indent="0" lvl="0" marL="0" rtl="0" algn="l">
              <a:lnSpc>
                <a:spcPct val="90000"/>
              </a:lnSpc>
              <a:spcBef>
                <a:spcPts val="2000"/>
              </a:spcBef>
              <a:spcAft>
                <a:spcPts val="0"/>
              </a:spcAft>
              <a:buClr>
                <a:schemeClr val="dk1"/>
              </a:buClr>
              <a:buSzPts val="5600"/>
              <a:buNone/>
            </a:pPr>
            <a:r>
              <a:rPr lang="es-CO"/>
              <a:t>Ejemplo: departamentos en una tabla y ciudades en otra:</a:t>
            </a:r>
            <a:endParaRPr/>
          </a:p>
        </p:txBody>
      </p:sp>
      <p:grpSp>
        <p:nvGrpSpPr>
          <p:cNvPr id="2748" name="Google Shape;2748;p17"/>
          <p:cNvGrpSpPr/>
          <p:nvPr/>
        </p:nvGrpSpPr>
        <p:grpSpPr>
          <a:xfrm>
            <a:off x="11927963" y="8573308"/>
            <a:ext cx="2416629" cy="2151618"/>
            <a:chOff x="20007183" y="3741058"/>
            <a:chExt cx="2416629" cy="2151618"/>
          </a:xfrm>
        </p:grpSpPr>
        <p:sp>
          <p:nvSpPr>
            <p:cNvPr id="2749" name="Google Shape;2749;p17"/>
            <p:cNvSpPr/>
            <p:nvPr/>
          </p:nvSpPr>
          <p:spPr>
            <a:xfrm>
              <a:off x="20007183" y="4171951"/>
              <a:ext cx="2416629" cy="1720725"/>
            </a:xfrm>
            <a:prstGeom prst="rect">
              <a:avLst/>
            </a:prstGeom>
            <a:solidFill>
              <a:srgbClr val="FEE599"/>
            </a:solidFill>
            <a:ln cap="flat" cmpd="sng" w="12700">
              <a:solidFill>
                <a:srgbClr val="BF9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Calibri"/>
                <a:ea typeface="Calibri"/>
                <a:cs typeface="Calibri"/>
                <a:sym typeface="Calibri"/>
              </a:endParaRPr>
            </a:p>
          </p:txBody>
        </p:sp>
        <p:sp>
          <p:nvSpPr>
            <p:cNvPr id="2750" name="Google Shape;2750;p17"/>
            <p:cNvSpPr/>
            <p:nvPr/>
          </p:nvSpPr>
          <p:spPr>
            <a:xfrm>
              <a:off x="20007183" y="3741058"/>
              <a:ext cx="2416629" cy="430893"/>
            </a:xfrm>
            <a:prstGeom prst="rect">
              <a:avLst/>
            </a:prstGeom>
            <a:solidFill>
              <a:srgbClr val="BF9000"/>
            </a:solidFill>
            <a:ln cap="flat" cmpd="sng" w="12700">
              <a:solidFill>
                <a:srgbClr val="BF9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2751" name="Google Shape;2751;p17"/>
          <p:cNvGrpSpPr/>
          <p:nvPr/>
        </p:nvGrpSpPr>
        <p:grpSpPr>
          <a:xfrm>
            <a:off x="11927963" y="8073800"/>
            <a:ext cx="2416629" cy="3116942"/>
            <a:chOff x="20007183" y="3741058"/>
            <a:chExt cx="2416629" cy="3116942"/>
          </a:xfrm>
        </p:grpSpPr>
        <p:sp>
          <p:nvSpPr>
            <p:cNvPr id="2752" name="Google Shape;2752;p17"/>
            <p:cNvSpPr/>
            <p:nvPr/>
          </p:nvSpPr>
          <p:spPr>
            <a:xfrm>
              <a:off x="20007183" y="4171951"/>
              <a:ext cx="2416629" cy="2686049"/>
            </a:xfrm>
            <a:prstGeom prst="rect">
              <a:avLst/>
            </a:prstGeom>
            <a:solidFill>
              <a:srgbClr val="FEE599"/>
            </a:solidFill>
            <a:ln cap="flat" cmpd="sng" w="12700">
              <a:solidFill>
                <a:srgbClr val="BF9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Calibri"/>
                <a:ea typeface="Calibri"/>
                <a:cs typeface="Calibri"/>
                <a:sym typeface="Calibri"/>
              </a:endParaRPr>
            </a:p>
          </p:txBody>
        </p:sp>
        <p:sp>
          <p:nvSpPr>
            <p:cNvPr id="2753" name="Google Shape;2753;p17"/>
            <p:cNvSpPr/>
            <p:nvPr/>
          </p:nvSpPr>
          <p:spPr>
            <a:xfrm>
              <a:off x="20007183" y="3741058"/>
              <a:ext cx="2416629" cy="430893"/>
            </a:xfrm>
            <a:prstGeom prst="rect">
              <a:avLst/>
            </a:prstGeom>
            <a:solidFill>
              <a:srgbClr val="BF9000"/>
            </a:solidFill>
            <a:ln cap="flat" cmpd="sng" w="12700">
              <a:solidFill>
                <a:srgbClr val="BF9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2754" name="Google Shape;2754;p17"/>
          <p:cNvGrpSpPr/>
          <p:nvPr/>
        </p:nvGrpSpPr>
        <p:grpSpPr>
          <a:xfrm>
            <a:off x="7550150" y="8545188"/>
            <a:ext cx="2416629" cy="2151618"/>
            <a:chOff x="16316309" y="3741058"/>
            <a:chExt cx="2416629" cy="2151618"/>
          </a:xfrm>
        </p:grpSpPr>
        <p:sp>
          <p:nvSpPr>
            <p:cNvPr id="2755" name="Google Shape;2755;p17"/>
            <p:cNvSpPr/>
            <p:nvPr/>
          </p:nvSpPr>
          <p:spPr>
            <a:xfrm>
              <a:off x="16316309" y="4171951"/>
              <a:ext cx="2416629" cy="1720725"/>
            </a:xfrm>
            <a:prstGeom prst="rect">
              <a:avLst/>
            </a:prstGeom>
            <a:solidFill>
              <a:srgbClr val="F2F2F2"/>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Calibri"/>
                <a:ea typeface="Calibri"/>
                <a:cs typeface="Calibri"/>
                <a:sym typeface="Calibri"/>
              </a:endParaRPr>
            </a:p>
          </p:txBody>
        </p:sp>
        <p:sp>
          <p:nvSpPr>
            <p:cNvPr id="2756" name="Google Shape;2756;p17"/>
            <p:cNvSpPr/>
            <p:nvPr/>
          </p:nvSpPr>
          <p:spPr>
            <a:xfrm>
              <a:off x="16316309" y="3741058"/>
              <a:ext cx="2416629" cy="430893"/>
            </a:xfrm>
            <a:prstGeom prst="rect">
              <a:avLst/>
            </a:prstGeom>
            <a:solidFill>
              <a:schemeClr val="dk2"/>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Calibri"/>
                <a:ea typeface="Calibri"/>
                <a:cs typeface="Calibri"/>
                <a:sym typeface="Calibri"/>
              </a:endParaRPr>
            </a:p>
          </p:txBody>
        </p:sp>
      </p:grpSp>
      <p:cxnSp>
        <p:nvCxnSpPr>
          <p:cNvPr id="2757" name="Google Shape;2757;p17"/>
          <p:cNvCxnSpPr/>
          <p:nvPr/>
        </p:nvCxnSpPr>
        <p:spPr>
          <a:xfrm flipH="1" rot="10800000">
            <a:off x="9966779" y="9171894"/>
            <a:ext cx="1961100" cy="602100"/>
          </a:xfrm>
          <a:prstGeom prst="bentConnector3">
            <a:avLst>
              <a:gd fmla="val 50000" name="adj1"/>
            </a:avLst>
          </a:prstGeom>
          <a:noFill/>
          <a:ln cap="flat" cmpd="sng" w="9525">
            <a:solidFill>
              <a:schemeClr val="dk1"/>
            </a:solidFill>
            <a:prstDash val="dashDot"/>
            <a:miter lim="800000"/>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1" name="Shape 2761"/>
        <p:cNvGrpSpPr/>
        <p:nvPr/>
      </p:nvGrpSpPr>
      <p:grpSpPr>
        <a:xfrm>
          <a:off x="0" y="0"/>
          <a:ext cx="0" cy="0"/>
          <a:chOff x="0" y="0"/>
          <a:chExt cx="0" cy="0"/>
        </a:xfrm>
      </p:grpSpPr>
      <p:sp>
        <p:nvSpPr>
          <p:cNvPr id="2762" name="Google Shape;2762;p18"/>
          <p:cNvSpPr txBox="1"/>
          <p:nvPr/>
        </p:nvSpPr>
        <p:spPr>
          <a:xfrm>
            <a:off x="25655451" y="1711234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763" name="Google Shape;2763;p18"/>
          <p:cNvSpPr txBox="1"/>
          <p:nvPr/>
        </p:nvSpPr>
        <p:spPr>
          <a:xfrm>
            <a:off x="24453669" y="1784386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2764" name="Google Shape;2764;p18"/>
          <p:cNvGrpSpPr/>
          <p:nvPr/>
        </p:nvGrpSpPr>
        <p:grpSpPr>
          <a:xfrm>
            <a:off x="20722033" y="1075127"/>
            <a:ext cx="3659601" cy="1634062"/>
            <a:chOff x="20722033" y="1075127"/>
            <a:chExt cx="3659601" cy="1634062"/>
          </a:xfrm>
        </p:grpSpPr>
        <p:sp>
          <p:nvSpPr>
            <p:cNvPr id="2765" name="Google Shape;2765;p18"/>
            <p:cNvSpPr/>
            <p:nvPr/>
          </p:nvSpPr>
          <p:spPr>
            <a:xfrm>
              <a:off x="2072203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66" name="Google Shape;2766;p18"/>
            <p:cNvSpPr/>
            <p:nvPr/>
          </p:nvSpPr>
          <p:spPr>
            <a:xfrm>
              <a:off x="209729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67" name="Google Shape;2767;p18"/>
            <p:cNvSpPr/>
            <p:nvPr/>
          </p:nvSpPr>
          <p:spPr>
            <a:xfrm>
              <a:off x="2123093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68" name="Google Shape;2768;p18"/>
            <p:cNvSpPr/>
            <p:nvPr/>
          </p:nvSpPr>
          <p:spPr>
            <a:xfrm>
              <a:off x="2148539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69" name="Google Shape;2769;p18"/>
            <p:cNvSpPr/>
            <p:nvPr/>
          </p:nvSpPr>
          <p:spPr>
            <a:xfrm>
              <a:off x="2172472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70" name="Google Shape;2770;p18"/>
            <p:cNvSpPr/>
            <p:nvPr/>
          </p:nvSpPr>
          <p:spPr>
            <a:xfrm>
              <a:off x="2197560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71" name="Google Shape;2771;p18"/>
            <p:cNvSpPr/>
            <p:nvPr/>
          </p:nvSpPr>
          <p:spPr>
            <a:xfrm>
              <a:off x="2223363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72" name="Google Shape;2772;p18"/>
            <p:cNvSpPr/>
            <p:nvPr/>
          </p:nvSpPr>
          <p:spPr>
            <a:xfrm>
              <a:off x="2248808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73" name="Google Shape;2773;p18"/>
            <p:cNvSpPr/>
            <p:nvPr/>
          </p:nvSpPr>
          <p:spPr>
            <a:xfrm>
              <a:off x="22742541"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74" name="Google Shape;2774;p18"/>
            <p:cNvSpPr/>
            <p:nvPr/>
          </p:nvSpPr>
          <p:spPr>
            <a:xfrm>
              <a:off x="22993414"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75" name="Google Shape;2775;p18"/>
            <p:cNvSpPr/>
            <p:nvPr/>
          </p:nvSpPr>
          <p:spPr>
            <a:xfrm>
              <a:off x="23251447"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76" name="Google Shape;2776;p18"/>
            <p:cNvSpPr/>
            <p:nvPr/>
          </p:nvSpPr>
          <p:spPr>
            <a:xfrm>
              <a:off x="23505900"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77" name="Google Shape;2777;p18"/>
            <p:cNvSpPr/>
            <p:nvPr/>
          </p:nvSpPr>
          <p:spPr>
            <a:xfrm>
              <a:off x="237602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78" name="Google Shape;2778;p18"/>
            <p:cNvSpPr/>
            <p:nvPr/>
          </p:nvSpPr>
          <p:spPr>
            <a:xfrm>
              <a:off x="2401093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79" name="Google Shape;2779;p18"/>
            <p:cNvSpPr/>
            <p:nvPr/>
          </p:nvSpPr>
          <p:spPr>
            <a:xfrm>
              <a:off x="2426165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80" name="Google Shape;2780;p18"/>
            <p:cNvSpPr/>
            <p:nvPr/>
          </p:nvSpPr>
          <p:spPr>
            <a:xfrm>
              <a:off x="2072232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81" name="Google Shape;2781;p18"/>
            <p:cNvSpPr/>
            <p:nvPr/>
          </p:nvSpPr>
          <p:spPr>
            <a:xfrm>
              <a:off x="209732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82" name="Google Shape;2782;p18"/>
            <p:cNvSpPr/>
            <p:nvPr/>
          </p:nvSpPr>
          <p:spPr>
            <a:xfrm>
              <a:off x="2123123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83" name="Google Shape;2783;p18"/>
            <p:cNvSpPr/>
            <p:nvPr/>
          </p:nvSpPr>
          <p:spPr>
            <a:xfrm>
              <a:off x="2148568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84" name="Google Shape;2784;p18"/>
            <p:cNvSpPr/>
            <p:nvPr/>
          </p:nvSpPr>
          <p:spPr>
            <a:xfrm>
              <a:off x="2172502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85" name="Google Shape;2785;p18"/>
            <p:cNvSpPr/>
            <p:nvPr/>
          </p:nvSpPr>
          <p:spPr>
            <a:xfrm>
              <a:off x="2197589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86" name="Google Shape;2786;p18"/>
            <p:cNvSpPr/>
            <p:nvPr/>
          </p:nvSpPr>
          <p:spPr>
            <a:xfrm>
              <a:off x="2223392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87" name="Google Shape;2787;p18"/>
            <p:cNvSpPr/>
            <p:nvPr/>
          </p:nvSpPr>
          <p:spPr>
            <a:xfrm>
              <a:off x="2248838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88" name="Google Shape;2788;p18"/>
            <p:cNvSpPr/>
            <p:nvPr/>
          </p:nvSpPr>
          <p:spPr>
            <a:xfrm>
              <a:off x="22742835"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89" name="Google Shape;2789;p18"/>
            <p:cNvSpPr/>
            <p:nvPr/>
          </p:nvSpPr>
          <p:spPr>
            <a:xfrm>
              <a:off x="22993708"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90" name="Google Shape;2790;p18"/>
            <p:cNvSpPr/>
            <p:nvPr/>
          </p:nvSpPr>
          <p:spPr>
            <a:xfrm>
              <a:off x="23251741"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91" name="Google Shape;2791;p18"/>
            <p:cNvSpPr/>
            <p:nvPr/>
          </p:nvSpPr>
          <p:spPr>
            <a:xfrm>
              <a:off x="23506194"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92" name="Google Shape;2792;p18"/>
            <p:cNvSpPr/>
            <p:nvPr/>
          </p:nvSpPr>
          <p:spPr>
            <a:xfrm>
              <a:off x="237605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93" name="Google Shape;2793;p18"/>
            <p:cNvSpPr/>
            <p:nvPr/>
          </p:nvSpPr>
          <p:spPr>
            <a:xfrm>
              <a:off x="2401122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94" name="Google Shape;2794;p18"/>
            <p:cNvSpPr/>
            <p:nvPr/>
          </p:nvSpPr>
          <p:spPr>
            <a:xfrm>
              <a:off x="2426195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95" name="Google Shape;2795;p18"/>
            <p:cNvSpPr/>
            <p:nvPr/>
          </p:nvSpPr>
          <p:spPr>
            <a:xfrm>
              <a:off x="2072232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96" name="Google Shape;2796;p18"/>
            <p:cNvSpPr/>
            <p:nvPr/>
          </p:nvSpPr>
          <p:spPr>
            <a:xfrm>
              <a:off x="209732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97" name="Google Shape;2797;p18"/>
            <p:cNvSpPr/>
            <p:nvPr/>
          </p:nvSpPr>
          <p:spPr>
            <a:xfrm>
              <a:off x="2123123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98" name="Google Shape;2798;p18"/>
            <p:cNvSpPr/>
            <p:nvPr/>
          </p:nvSpPr>
          <p:spPr>
            <a:xfrm>
              <a:off x="2148568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99" name="Google Shape;2799;p18"/>
            <p:cNvSpPr/>
            <p:nvPr/>
          </p:nvSpPr>
          <p:spPr>
            <a:xfrm>
              <a:off x="2172502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00" name="Google Shape;2800;p18"/>
            <p:cNvSpPr/>
            <p:nvPr/>
          </p:nvSpPr>
          <p:spPr>
            <a:xfrm>
              <a:off x="2197589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01" name="Google Shape;2801;p18"/>
            <p:cNvSpPr/>
            <p:nvPr/>
          </p:nvSpPr>
          <p:spPr>
            <a:xfrm>
              <a:off x="2223392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02" name="Google Shape;2802;p18"/>
            <p:cNvSpPr/>
            <p:nvPr/>
          </p:nvSpPr>
          <p:spPr>
            <a:xfrm>
              <a:off x="2248838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03" name="Google Shape;2803;p18"/>
            <p:cNvSpPr/>
            <p:nvPr/>
          </p:nvSpPr>
          <p:spPr>
            <a:xfrm>
              <a:off x="22742835"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04" name="Google Shape;2804;p18"/>
            <p:cNvSpPr/>
            <p:nvPr/>
          </p:nvSpPr>
          <p:spPr>
            <a:xfrm>
              <a:off x="22993708"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05" name="Google Shape;2805;p18"/>
            <p:cNvSpPr/>
            <p:nvPr/>
          </p:nvSpPr>
          <p:spPr>
            <a:xfrm>
              <a:off x="23251741"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06" name="Google Shape;2806;p18"/>
            <p:cNvSpPr/>
            <p:nvPr/>
          </p:nvSpPr>
          <p:spPr>
            <a:xfrm>
              <a:off x="23506194"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07" name="Google Shape;2807;p18"/>
            <p:cNvSpPr/>
            <p:nvPr/>
          </p:nvSpPr>
          <p:spPr>
            <a:xfrm>
              <a:off x="237605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08" name="Google Shape;2808;p18"/>
            <p:cNvSpPr/>
            <p:nvPr/>
          </p:nvSpPr>
          <p:spPr>
            <a:xfrm>
              <a:off x="2401122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09" name="Google Shape;2809;p18"/>
            <p:cNvSpPr/>
            <p:nvPr/>
          </p:nvSpPr>
          <p:spPr>
            <a:xfrm>
              <a:off x="2426195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10" name="Google Shape;2810;p18"/>
            <p:cNvSpPr/>
            <p:nvPr/>
          </p:nvSpPr>
          <p:spPr>
            <a:xfrm>
              <a:off x="2072262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11" name="Google Shape;2811;p18"/>
            <p:cNvSpPr/>
            <p:nvPr/>
          </p:nvSpPr>
          <p:spPr>
            <a:xfrm>
              <a:off x="209734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12" name="Google Shape;2812;p18"/>
            <p:cNvSpPr/>
            <p:nvPr/>
          </p:nvSpPr>
          <p:spPr>
            <a:xfrm>
              <a:off x="2123152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13" name="Google Shape;2813;p18"/>
            <p:cNvSpPr/>
            <p:nvPr/>
          </p:nvSpPr>
          <p:spPr>
            <a:xfrm>
              <a:off x="2148598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14" name="Google Shape;2814;p18"/>
            <p:cNvSpPr/>
            <p:nvPr/>
          </p:nvSpPr>
          <p:spPr>
            <a:xfrm>
              <a:off x="2172531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15" name="Google Shape;2815;p18"/>
            <p:cNvSpPr/>
            <p:nvPr/>
          </p:nvSpPr>
          <p:spPr>
            <a:xfrm>
              <a:off x="2197619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16" name="Google Shape;2816;p18"/>
            <p:cNvSpPr/>
            <p:nvPr/>
          </p:nvSpPr>
          <p:spPr>
            <a:xfrm>
              <a:off x="2223422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17" name="Google Shape;2817;p18"/>
            <p:cNvSpPr/>
            <p:nvPr/>
          </p:nvSpPr>
          <p:spPr>
            <a:xfrm>
              <a:off x="2248867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18" name="Google Shape;2818;p18"/>
            <p:cNvSpPr/>
            <p:nvPr/>
          </p:nvSpPr>
          <p:spPr>
            <a:xfrm>
              <a:off x="22743129"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19" name="Google Shape;2819;p18"/>
            <p:cNvSpPr/>
            <p:nvPr/>
          </p:nvSpPr>
          <p:spPr>
            <a:xfrm>
              <a:off x="22994002"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20" name="Google Shape;2820;p18"/>
            <p:cNvSpPr/>
            <p:nvPr/>
          </p:nvSpPr>
          <p:spPr>
            <a:xfrm>
              <a:off x="23252035"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21" name="Google Shape;2821;p18"/>
            <p:cNvSpPr/>
            <p:nvPr/>
          </p:nvSpPr>
          <p:spPr>
            <a:xfrm>
              <a:off x="23506488"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22" name="Google Shape;2822;p18"/>
            <p:cNvSpPr/>
            <p:nvPr/>
          </p:nvSpPr>
          <p:spPr>
            <a:xfrm>
              <a:off x="237607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23" name="Google Shape;2823;p18"/>
            <p:cNvSpPr/>
            <p:nvPr/>
          </p:nvSpPr>
          <p:spPr>
            <a:xfrm>
              <a:off x="2401152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24" name="Google Shape;2824;p18"/>
            <p:cNvSpPr/>
            <p:nvPr/>
          </p:nvSpPr>
          <p:spPr>
            <a:xfrm>
              <a:off x="2426224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25" name="Google Shape;2825;p18"/>
            <p:cNvSpPr/>
            <p:nvPr/>
          </p:nvSpPr>
          <p:spPr>
            <a:xfrm>
              <a:off x="2072262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26" name="Google Shape;2826;p18"/>
            <p:cNvSpPr/>
            <p:nvPr/>
          </p:nvSpPr>
          <p:spPr>
            <a:xfrm>
              <a:off x="209734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27" name="Google Shape;2827;p18"/>
            <p:cNvSpPr/>
            <p:nvPr/>
          </p:nvSpPr>
          <p:spPr>
            <a:xfrm>
              <a:off x="2123152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28" name="Google Shape;2828;p18"/>
            <p:cNvSpPr/>
            <p:nvPr/>
          </p:nvSpPr>
          <p:spPr>
            <a:xfrm>
              <a:off x="2148598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29" name="Google Shape;2829;p18"/>
            <p:cNvSpPr/>
            <p:nvPr/>
          </p:nvSpPr>
          <p:spPr>
            <a:xfrm>
              <a:off x="2172531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30" name="Google Shape;2830;p18"/>
            <p:cNvSpPr/>
            <p:nvPr/>
          </p:nvSpPr>
          <p:spPr>
            <a:xfrm>
              <a:off x="2197619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31" name="Google Shape;2831;p18"/>
            <p:cNvSpPr/>
            <p:nvPr/>
          </p:nvSpPr>
          <p:spPr>
            <a:xfrm>
              <a:off x="2223422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32" name="Google Shape;2832;p18"/>
            <p:cNvSpPr/>
            <p:nvPr/>
          </p:nvSpPr>
          <p:spPr>
            <a:xfrm>
              <a:off x="2248867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33" name="Google Shape;2833;p18"/>
            <p:cNvSpPr/>
            <p:nvPr/>
          </p:nvSpPr>
          <p:spPr>
            <a:xfrm>
              <a:off x="22743129"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34" name="Google Shape;2834;p18"/>
            <p:cNvSpPr/>
            <p:nvPr/>
          </p:nvSpPr>
          <p:spPr>
            <a:xfrm>
              <a:off x="22994002"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35" name="Google Shape;2835;p18"/>
            <p:cNvSpPr/>
            <p:nvPr/>
          </p:nvSpPr>
          <p:spPr>
            <a:xfrm>
              <a:off x="23252035"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36" name="Google Shape;2836;p18"/>
            <p:cNvSpPr/>
            <p:nvPr/>
          </p:nvSpPr>
          <p:spPr>
            <a:xfrm>
              <a:off x="23506488"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37" name="Google Shape;2837;p18"/>
            <p:cNvSpPr/>
            <p:nvPr/>
          </p:nvSpPr>
          <p:spPr>
            <a:xfrm>
              <a:off x="237607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38" name="Google Shape;2838;p18"/>
            <p:cNvSpPr/>
            <p:nvPr/>
          </p:nvSpPr>
          <p:spPr>
            <a:xfrm>
              <a:off x="2401152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39" name="Google Shape;2839;p18"/>
            <p:cNvSpPr/>
            <p:nvPr/>
          </p:nvSpPr>
          <p:spPr>
            <a:xfrm>
              <a:off x="2426224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40" name="Google Shape;2840;p18"/>
            <p:cNvSpPr/>
            <p:nvPr/>
          </p:nvSpPr>
          <p:spPr>
            <a:xfrm>
              <a:off x="2072291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41" name="Google Shape;2841;p18"/>
            <p:cNvSpPr/>
            <p:nvPr/>
          </p:nvSpPr>
          <p:spPr>
            <a:xfrm>
              <a:off x="209737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42" name="Google Shape;2842;p18"/>
            <p:cNvSpPr/>
            <p:nvPr/>
          </p:nvSpPr>
          <p:spPr>
            <a:xfrm>
              <a:off x="2123182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43" name="Google Shape;2843;p18"/>
            <p:cNvSpPr/>
            <p:nvPr/>
          </p:nvSpPr>
          <p:spPr>
            <a:xfrm>
              <a:off x="2148627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44" name="Google Shape;2844;p18"/>
            <p:cNvSpPr/>
            <p:nvPr/>
          </p:nvSpPr>
          <p:spPr>
            <a:xfrm>
              <a:off x="2172561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45" name="Google Shape;2845;p18"/>
            <p:cNvSpPr/>
            <p:nvPr/>
          </p:nvSpPr>
          <p:spPr>
            <a:xfrm>
              <a:off x="2197648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46" name="Google Shape;2846;p18"/>
            <p:cNvSpPr/>
            <p:nvPr/>
          </p:nvSpPr>
          <p:spPr>
            <a:xfrm>
              <a:off x="2223451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47" name="Google Shape;2847;p18"/>
            <p:cNvSpPr/>
            <p:nvPr/>
          </p:nvSpPr>
          <p:spPr>
            <a:xfrm>
              <a:off x="2248897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48" name="Google Shape;2848;p18"/>
            <p:cNvSpPr/>
            <p:nvPr/>
          </p:nvSpPr>
          <p:spPr>
            <a:xfrm>
              <a:off x="22743423"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49" name="Google Shape;2849;p18"/>
            <p:cNvSpPr/>
            <p:nvPr/>
          </p:nvSpPr>
          <p:spPr>
            <a:xfrm>
              <a:off x="22994296"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50" name="Google Shape;2850;p18"/>
            <p:cNvSpPr/>
            <p:nvPr/>
          </p:nvSpPr>
          <p:spPr>
            <a:xfrm>
              <a:off x="23252329"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51" name="Google Shape;2851;p18"/>
            <p:cNvSpPr/>
            <p:nvPr/>
          </p:nvSpPr>
          <p:spPr>
            <a:xfrm>
              <a:off x="23506782"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52" name="Google Shape;2852;p18"/>
            <p:cNvSpPr/>
            <p:nvPr/>
          </p:nvSpPr>
          <p:spPr>
            <a:xfrm>
              <a:off x="237610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53" name="Google Shape;2853;p18"/>
            <p:cNvSpPr/>
            <p:nvPr/>
          </p:nvSpPr>
          <p:spPr>
            <a:xfrm>
              <a:off x="2401181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54" name="Google Shape;2854;p18"/>
            <p:cNvSpPr/>
            <p:nvPr/>
          </p:nvSpPr>
          <p:spPr>
            <a:xfrm>
              <a:off x="2426254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55" name="Google Shape;2855;p18"/>
            <p:cNvSpPr/>
            <p:nvPr/>
          </p:nvSpPr>
          <p:spPr>
            <a:xfrm>
              <a:off x="2072291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56" name="Google Shape;2856;p18"/>
            <p:cNvSpPr/>
            <p:nvPr/>
          </p:nvSpPr>
          <p:spPr>
            <a:xfrm>
              <a:off x="209737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57" name="Google Shape;2857;p18"/>
            <p:cNvSpPr/>
            <p:nvPr/>
          </p:nvSpPr>
          <p:spPr>
            <a:xfrm>
              <a:off x="2123182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58" name="Google Shape;2858;p18"/>
            <p:cNvSpPr/>
            <p:nvPr/>
          </p:nvSpPr>
          <p:spPr>
            <a:xfrm>
              <a:off x="2148627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59" name="Google Shape;2859;p18"/>
            <p:cNvSpPr/>
            <p:nvPr/>
          </p:nvSpPr>
          <p:spPr>
            <a:xfrm>
              <a:off x="2172561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60" name="Google Shape;2860;p18"/>
            <p:cNvSpPr/>
            <p:nvPr/>
          </p:nvSpPr>
          <p:spPr>
            <a:xfrm>
              <a:off x="2197648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61" name="Google Shape;2861;p18"/>
            <p:cNvSpPr/>
            <p:nvPr/>
          </p:nvSpPr>
          <p:spPr>
            <a:xfrm>
              <a:off x="2223451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62" name="Google Shape;2862;p18"/>
            <p:cNvSpPr/>
            <p:nvPr/>
          </p:nvSpPr>
          <p:spPr>
            <a:xfrm>
              <a:off x="2248897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63" name="Google Shape;2863;p18"/>
            <p:cNvSpPr/>
            <p:nvPr/>
          </p:nvSpPr>
          <p:spPr>
            <a:xfrm>
              <a:off x="22743423"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64" name="Google Shape;2864;p18"/>
            <p:cNvSpPr/>
            <p:nvPr/>
          </p:nvSpPr>
          <p:spPr>
            <a:xfrm>
              <a:off x="22994296"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65" name="Google Shape;2865;p18"/>
            <p:cNvSpPr/>
            <p:nvPr/>
          </p:nvSpPr>
          <p:spPr>
            <a:xfrm>
              <a:off x="23252329"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66" name="Google Shape;2866;p18"/>
            <p:cNvSpPr/>
            <p:nvPr/>
          </p:nvSpPr>
          <p:spPr>
            <a:xfrm>
              <a:off x="23506782"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67" name="Google Shape;2867;p18"/>
            <p:cNvSpPr/>
            <p:nvPr/>
          </p:nvSpPr>
          <p:spPr>
            <a:xfrm>
              <a:off x="237610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68" name="Google Shape;2868;p18"/>
            <p:cNvSpPr/>
            <p:nvPr/>
          </p:nvSpPr>
          <p:spPr>
            <a:xfrm>
              <a:off x="2401181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69" name="Google Shape;2869;p18"/>
            <p:cNvSpPr/>
            <p:nvPr/>
          </p:nvSpPr>
          <p:spPr>
            <a:xfrm>
              <a:off x="2426254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70" name="Google Shape;2870;p18"/>
            <p:cNvSpPr/>
            <p:nvPr/>
          </p:nvSpPr>
          <p:spPr>
            <a:xfrm>
              <a:off x="2072320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71" name="Google Shape;2871;p18"/>
            <p:cNvSpPr/>
            <p:nvPr/>
          </p:nvSpPr>
          <p:spPr>
            <a:xfrm>
              <a:off x="209740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72" name="Google Shape;2872;p18"/>
            <p:cNvSpPr/>
            <p:nvPr/>
          </p:nvSpPr>
          <p:spPr>
            <a:xfrm>
              <a:off x="2123211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73" name="Google Shape;2873;p18"/>
            <p:cNvSpPr/>
            <p:nvPr/>
          </p:nvSpPr>
          <p:spPr>
            <a:xfrm>
              <a:off x="2148656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74" name="Google Shape;2874;p18"/>
            <p:cNvSpPr/>
            <p:nvPr/>
          </p:nvSpPr>
          <p:spPr>
            <a:xfrm>
              <a:off x="2172590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75" name="Google Shape;2875;p18"/>
            <p:cNvSpPr/>
            <p:nvPr/>
          </p:nvSpPr>
          <p:spPr>
            <a:xfrm>
              <a:off x="2197677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76" name="Google Shape;2876;p18"/>
            <p:cNvSpPr/>
            <p:nvPr/>
          </p:nvSpPr>
          <p:spPr>
            <a:xfrm>
              <a:off x="2223481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77" name="Google Shape;2877;p18"/>
            <p:cNvSpPr/>
            <p:nvPr/>
          </p:nvSpPr>
          <p:spPr>
            <a:xfrm>
              <a:off x="2248926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78" name="Google Shape;2878;p18"/>
            <p:cNvSpPr/>
            <p:nvPr/>
          </p:nvSpPr>
          <p:spPr>
            <a:xfrm>
              <a:off x="22743717"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79" name="Google Shape;2879;p18"/>
            <p:cNvSpPr/>
            <p:nvPr/>
          </p:nvSpPr>
          <p:spPr>
            <a:xfrm>
              <a:off x="22994590"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80" name="Google Shape;2880;p18"/>
            <p:cNvSpPr/>
            <p:nvPr/>
          </p:nvSpPr>
          <p:spPr>
            <a:xfrm>
              <a:off x="23252623"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81" name="Google Shape;2881;p18"/>
            <p:cNvSpPr/>
            <p:nvPr/>
          </p:nvSpPr>
          <p:spPr>
            <a:xfrm>
              <a:off x="23507076"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82" name="Google Shape;2882;p18"/>
            <p:cNvSpPr/>
            <p:nvPr/>
          </p:nvSpPr>
          <p:spPr>
            <a:xfrm>
              <a:off x="237613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83" name="Google Shape;2883;p18"/>
            <p:cNvSpPr/>
            <p:nvPr/>
          </p:nvSpPr>
          <p:spPr>
            <a:xfrm>
              <a:off x="2401210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84" name="Google Shape;2884;p18"/>
            <p:cNvSpPr/>
            <p:nvPr/>
          </p:nvSpPr>
          <p:spPr>
            <a:xfrm>
              <a:off x="2426283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2885" name="Google Shape;2885;p18"/>
          <p:cNvGrpSpPr/>
          <p:nvPr/>
        </p:nvGrpSpPr>
        <p:grpSpPr>
          <a:xfrm>
            <a:off x="-812763" y="1075127"/>
            <a:ext cx="3659601" cy="1634062"/>
            <a:chOff x="0" y="1075127"/>
            <a:chExt cx="3659601" cy="1634062"/>
          </a:xfrm>
        </p:grpSpPr>
        <p:sp>
          <p:nvSpPr>
            <p:cNvPr id="2886" name="Google Shape;2886;p18"/>
            <p:cNvSpPr/>
            <p:nvPr/>
          </p:nvSpPr>
          <p:spPr>
            <a:xfrm>
              <a:off x="0"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87" name="Google Shape;2887;p18"/>
            <p:cNvSpPr/>
            <p:nvPr/>
          </p:nvSpPr>
          <p:spPr>
            <a:xfrm>
              <a:off x="25087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88" name="Google Shape;2888;p18"/>
            <p:cNvSpPr/>
            <p:nvPr/>
          </p:nvSpPr>
          <p:spPr>
            <a:xfrm>
              <a:off x="5089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89" name="Google Shape;2889;p18"/>
            <p:cNvSpPr/>
            <p:nvPr/>
          </p:nvSpPr>
          <p:spPr>
            <a:xfrm>
              <a:off x="76335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90" name="Google Shape;2890;p18"/>
            <p:cNvSpPr/>
            <p:nvPr/>
          </p:nvSpPr>
          <p:spPr>
            <a:xfrm>
              <a:off x="100269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91" name="Google Shape;2891;p18"/>
            <p:cNvSpPr/>
            <p:nvPr/>
          </p:nvSpPr>
          <p:spPr>
            <a:xfrm>
              <a:off x="125356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92" name="Google Shape;2892;p18"/>
            <p:cNvSpPr/>
            <p:nvPr/>
          </p:nvSpPr>
          <p:spPr>
            <a:xfrm>
              <a:off x="151160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93" name="Google Shape;2893;p18"/>
            <p:cNvSpPr/>
            <p:nvPr/>
          </p:nvSpPr>
          <p:spPr>
            <a:xfrm>
              <a:off x="176605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94" name="Google Shape;2894;p18"/>
            <p:cNvSpPr/>
            <p:nvPr/>
          </p:nvSpPr>
          <p:spPr>
            <a:xfrm>
              <a:off x="202050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95" name="Google Shape;2895;p18"/>
            <p:cNvSpPr/>
            <p:nvPr/>
          </p:nvSpPr>
          <p:spPr>
            <a:xfrm>
              <a:off x="2271381"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96" name="Google Shape;2896;p18"/>
            <p:cNvSpPr/>
            <p:nvPr/>
          </p:nvSpPr>
          <p:spPr>
            <a:xfrm>
              <a:off x="2529414"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97" name="Google Shape;2897;p18"/>
            <p:cNvSpPr/>
            <p:nvPr/>
          </p:nvSpPr>
          <p:spPr>
            <a:xfrm>
              <a:off x="2783867"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98" name="Google Shape;2898;p18"/>
            <p:cNvSpPr/>
            <p:nvPr/>
          </p:nvSpPr>
          <p:spPr>
            <a:xfrm>
              <a:off x="303817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99" name="Google Shape;2899;p18"/>
            <p:cNvSpPr/>
            <p:nvPr/>
          </p:nvSpPr>
          <p:spPr>
            <a:xfrm>
              <a:off x="328889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00" name="Google Shape;2900;p18"/>
            <p:cNvSpPr/>
            <p:nvPr/>
          </p:nvSpPr>
          <p:spPr>
            <a:xfrm>
              <a:off x="353962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01" name="Google Shape;2901;p18"/>
            <p:cNvSpPr/>
            <p:nvPr/>
          </p:nvSpPr>
          <p:spPr>
            <a:xfrm>
              <a:off x="294"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02" name="Google Shape;2902;p18"/>
            <p:cNvSpPr/>
            <p:nvPr/>
          </p:nvSpPr>
          <p:spPr>
            <a:xfrm>
              <a:off x="25116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03" name="Google Shape;2903;p18"/>
            <p:cNvSpPr/>
            <p:nvPr/>
          </p:nvSpPr>
          <p:spPr>
            <a:xfrm>
              <a:off x="5092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04" name="Google Shape;2904;p18"/>
            <p:cNvSpPr/>
            <p:nvPr/>
          </p:nvSpPr>
          <p:spPr>
            <a:xfrm>
              <a:off x="76365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05" name="Google Shape;2905;p18"/>
            <p:cNvSpPr/>
            <p:nvPr/>
          </p:nvSpPr>
          <p:spPr>
            <a:xfrm>
              <a:off x="100299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06" name="Google Shape;2906;p18"/>
            <p:cNvSpPr/>
            <p:nvPr/>
          </p:nvSpPr>
          <p:spPr>
            <a:xfrm>
              <a:off x="125386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07" name="Google Shape;2907;p18"/>
            <p:cNvSpPr/>
            <p:nvPr/>
          </p:nvSpPr>
          <p:spPr>
            <a:xfrm>
              <a:off x="151189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08" name="Google Shape;2908;p18"/>
            <p:cNvSpPr/>
            <p:nvPr/>
          </p:nvSpPr>
          <p:spPr>
            <a:xfrm>
              <a:off x="176634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09" name="Google Shape;2909;p18"/>
            <p:cNvSpPr/>
            <p:nvPr/>
          </p:nvSpPr>
          <p:spPr>
            <a:xfrm>
              <a:off x="202080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10" name="Google Shape;2910;p18"/>
            <p:cNvSpPr/>
            <p:nvPr/>
          </p:nvSpPr>
          <p:spPr>
            <a:xfrm>
              <a:off x="2271675"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11" name="Google Shape;2911;p18"/>
            <p:cNvSpPr/>
            <p:nvPr/>
          </p:nvSpPr>
          <p:spPr>
            <a:xfrm>
              <a:off x="2529708"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12" name="Google Shape;2912;p18"/>
            <p:cNvSpPr/>
            <p:nvPr/>
          </p:nvSpPr>
          <p:spPr>
            <a:xfrm>
              <a:off x="2784161"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13" name="Google Shape;2913;p18"/>
            <p:cNvSpPr/>
            <p:nvPr/>
          </p:nvSpPr>
          <p:spPr>
            <a:xfrm>
              <a:off x="303846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14" name="Google Shape;2914;p18"/>
            <p:cNvSpPr/>
            <p:nvPr/>
          </p:nvSpPr>
          <p:spPr>
            <a:xfrm>
              <a:off x="328919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15" name="Google Shape;2915;p18"/>
            <p:cNvSpPr/>
            <p:nvPr/>
          </p:nvSpPr>
          <p:spPr>
            <a:xfrm>
              <a:off x="353991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16" name="Google Shape;2916;p18"/>
            <p:cNvSpPr/>
            <p:nvPr/>
          </p:nvSpPr>
          <p:spPr>
            <a:xfrm>
              <a:off x="294"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17" name="Google Shape;2917;p18"/>
            <p:cNvSpPr/>
            <p:nvPr/>
          </p:nvSpPr>
          <p:spPr>
            <a:xfrm>
              <a:off x="25116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18" name="Google Shape;2918;p18"/>
            <p:cNvSpPr/>
            <p:nvPr/>
          </p:nvSpPr>
          <p:spPr>
            <a:xfrm>
              <a:off x="5092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19" name="Google Shape;2919;p18"/>
            <p:cNvSpPr/>
            <p:nvPr/>
          </p:nvSpPr>
          <p:spPr>
            <a:xfrm>
              <a:off x="76365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20" name="Google Shape;2920;p18"/>
            <p:cNvSpPr/>
            <p:nvPr/>
          </p:nvSpPr>
          <p:spPr>
            <a:xfrm>
              <a:off x="100299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21" name="Google Shape;2921;p18"/>
            <p:cNvSpPr/>
            <p:nvPr/>
          </p:nvSpPr>
          <p:spPr>
            <a:xfrm>
              <a:off x="125386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22" name="Google Shape;2922;p18"/>
            <p:cNvSpPr/>
            <p:nvPr/>
          </p:nvSpPr>
          <p:spPr>
            <a:xfrm>
              <a:off x="151189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23" name="Google Shape;2923;p18"/>
            <p:cNvSpPr/>
            <p:nvPr/>
          </p:nvSpPr>
          <p:spPr>
            <a:xfrm>
              <a:off x="176634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24" name="Google Shape;2924;p18"/>
            <p:cNvSpPr/>
            <p:nvPr/>
          </p:nvSpPr>
          <p:spPr>
            <a:xfrm>
              <a:off x="202080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25" name="Google Shape;2925;p18"/>
            <p:cNvSpPr/>
            <p:nvPr/>
          </p:nvSpPr>
          <p:spPr>
            <a:xfrm>
              <a:off x="2271675"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26" name="Google Shape;2926;p18"/>
            <p:cNvSpPr/>
            <p:nvPr/>
          </p:nvSpPr>
          <p:spPr>
            <a:xfrm>
              <a:off x="2529708"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27" name="Google Shape;2927;p18"/>
            <p:cNvSpPr/>
            <p:nvPr/>
          </p:nvSpPr>
          <p:spPr>
            <a:xfrm>
              <a:off x="2784161"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28" name="Google Shape;2928;p18"/>
            <p:cNvSpPr/>
            <p:nvPr/>
          </p:nvSpPr>
          <p:spPr>
            <a:xfrm>
              <a:off x="303846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29" name="Google Shape;2929;p18"/>
            <p:cNvSpPr/>
            <p:nvPr/>
          </p:nvSpPr>
          <p:spPr>
            <a:xfrm>
              <a:off x="328919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30" name="Google Shape;2930;p18"/>
            <p:cNvSpPr/>
            <p:nvPr/>
          </p:nvSpPr>
          <p:spPr>
            <a:xfrm>
              <a:off x="353991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31" name="Google Shape;2931;p18"/>
            <p:cNvSpPr/>
            <p:nvPr/>
          </p:nvSpPr>
          <p:spPr>
            <a:xfrm>
              <a:off x="588"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32" name="Google Shape;2932;p18"/>
            <p:cNvSpPr/>
            <p:nvPr/>
          </p:nvSpPr>
          <p:spPr>
            <a:xfrm>
              <a:off x="25146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33" name="Google Shape;2933;p18"/>
            <p:cNvSpPr/>
            <p:nvPr/>
          </p:nvSpPr>
          <p:spPr>
            <a:xfrm>
              <a:off x="5094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34" name="Google Shape;2934;p18"/>
            <p:cNvSpPr/>
            <p:nvPr/>
          </p:nvSpPr>
          <p:spPr>
            <a:xfrm>
              <a:off x="76394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35" name="Google Shape;2935;p18"/>
            <p:cNvSpPr/>
            <p:nvPr/>
          </p:nvSpPr>
          <p:spPr>
            <a:xfrm>
              <a:off x="100328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36" name="Google Shape;2936;p18"/>
            <p:cNvSpPr/>
            <p:nvPr/>
          </p:nvSpPr>
          <p:spPr>
            <a:xfrm>
              <a:off x="125415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37" name="Google Shape;2937;p18"/>
            <p:cNvSpPr/>
            <p:nvPr/>
          </p:nvSpPr>
          <p:spPr>
            <a:xfrm>
              <a:off x="151219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38" name="Google Shape;2938;p18"/>
            <p:cNvSpPr/>
            <p:nvPr/>
          </p:nvSpPr>
          <p:spPr>
            <a:xfrm>
              <a:off x="176664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39" name="Google Shape;2939;p18"/>
            <p:cNvSpPr/>
            <p:nvPr/>
          </p:nvSpPr>
          <p:spPr>
            <a:xfrm>
              <a:off x="202109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40" name="Google Shape;2940;p18"/>
            <p:cNvSpPr/>
            <p:nvPr/>
          </p:nvSpPr>
          <p:spPr>
            <a:xfrm>
              <a:off x="2271969"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41" name="Google Shape;2941;p18"/>
            <p:cNvSpPr/>
            <p:nvPr/>
          </p:nvSpPr>
          <p:spPr>
            <a:xfrm>
              <a:off x="2530002"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42" name="Google Shape;2942;p18"/>
            <p:cNvSpPr/>
            <p:nvPr/>
          </p:nvSpPr>
          <p:spPr>
            <a:xfrm>
              <a:off x="2784455"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43" name="Google Shape;2943;p18"/>
            <p:cNvSpPr/>
            <p:nvPr/>
          </p:nvSpPr>
          <p:spPr>
            <a:xfrm>
              <a:off x="303876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44" name="Google Shape;2944;p18"/>
            <p:cNvSpPr/>
            <p:nvPr/>
          </p:nvSpPr>
          <p:spPr>
            <a:xfrm>
              <a:off x="328948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45" name="Google Shape;2945;p18"/>
            <p:cNvSpPr/>
            <p:nvPr/>
          </p:nvSpPr>
          <p:spPr>
            <a:xfrm>
              <a:off x="354021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46" name="Google Shape;2946;p18"/>
            <p:cNvSpPr/>
            <p:nvPr/>
          </p:nvSpPr>
          <p:spPr>
            <a:xfrm>
              <a:off x="588"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47" name="Google Shape;2947;p18"/>
            <p:cNvSpPr/>
            <p:nvPr/>
          </p:nvSpPr>
          <p:spPr>
            <a:xfrm>
              <a:off x="25146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48" name="Google Shape;2948;p18"/>
            <p:cNvSpPr/>
            <p:nvPr/>
          </p:nvSpPr>
          <p:spPr>
            <a:xfrm>
              <a:off x="5094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49" name="Google Shape;2949;p18"/>
            <p:cNvSpPr/>
            <p:nvPr/>
          </p:nvSpPr>
          <p:spPr>
            <a:xfrm>
              <a:off x="76394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50" name="Google Shape;2950;p18"/>
            <p:cNvSpPr/>
            <p:nvPr/>
          </p:nvSpPr>
          <p:spPr>
            <a:xfrm>
              <a:off x="100328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51" name="Google Shape;2951;p18"/>
            <p:cNvSpPr/>
            <p:nvPr/>
          </p:nvSpPr>
          <p:spPr>
            <a:xfrm>
              <a:off x="125415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52" name="Google Shape;2952;p18"/>
            <p:cNvSpPr/>
            <p:nvPr/>
          </p:nvSpPr>
          <p:spPr>
            <a:xfrm>
              <a:off x="151219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53" name="Google Shape;2953;p18"/>
            <p:cNvSpPr/>
            <p:nvPr/>
          </p:nvSpPr>
          <p:spPr>
            <a:xfrm>
              <a:off x="176664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54" name="Google Shape;2954;p18"/>
            <p:cNvSpPr/>
            <p:nvPr/>
          </p:nvSpPr>
          <p:spPr>
            <a:xfrm>
              <a:off x="202109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55" name="Google Shape;2955;p18"/>
            <p:cNvSpPr/>
            <p:nvPr/>
          </p:nvSpPr>
          <p:spPr>
            <a:xfrm>
              <a:off x="2271969"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56" name="Google Shape;2956;p18"/>
            <p:cNvSpPr/>
            <p:nvPr/>
          </p:nvSpPr>
          <p:spPr>
            <a:xfrm>
              <a:off x="2530002"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57" name="Google Shape;2957;p18"/>
            <p:cNvSpPr/>
            <p:nvPr/>
          </p:nvSpPr>
          <p:spPr>
            <a:xfrm>
              <a:off x="2784455"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58" name="Google Shape;2958;p18"/>
            <p:cNvSpPr/>
            <p:nvPr/>
          </p:nvSpPr>
          <p:spPr>
            <a:xfrm>
              <a:off x="303876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59" name="Google Shape;2959;p18"/>
            <p:cNvSpPr/>
            <p:nvPr/>
          </p:nvSpPr>
          <p:spPr>
            <a:xfrm>
              <a:off x="328948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60" name="Google Shape;2960;p18"/>
            <p:cNvSpPr/>
            <p:nvPr/>
          </p:nvSpPr>
          <p:spPr>
            <a:xfrm>
              <a:off x="354021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61" name="Google Shape;2961;p18"/>
            <p:cNvSpPr/>
            <p:nvPr/>
          </p:nvSpPr>
          <p:spPr>
            <a:xfrm>
              <a:off x="882"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62" name="Google Shape;2962;p18"/>
            <p:cNvSpPr/>
            <p:nvPr/>
          </p:nvSpPr>
          <p:spPr>
            <a:xfrm>
              <a:off x="25175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63" name="Google Shape;2963;p18"/>
            <p:cNvSpPr/>
            <p:nvPr/>
          </p:nvSpPr>
          <p:spPr>
            <a:xfrm>
              <a:off x="5097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64" name="Google Shape;2964;p18"/>
            <p:cNvSpPr/>
            <p:nvPr/>
          </p:nvSpPr>
          <p:spPr>
            <a:xfrm>
              <a:off x="76424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65" name="Google Shape;2965;p18"/>
            <p:cNvSpPr/>
            <p:nvPr/>
          </p:nvSpPr>
          <p:spPr>
            <a:xfrm>
              <a:off x="100357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66" name="Google Shape;2966;p18"/>
            <p:cNvSpPr/>
            <p:nvPr/>
          </p:nvSpPr>
          <p:spPr>
            <a:xfrm>
              <a:off x="125445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67" name="Google Shape;2967;p18"/>
            <p:cNvSpPr/>
            <p:nvPr/>
          </p:nvSpPr>
          <p:spPr>
            <a:xfrm>
              <a:off x="151248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68" name="Google Shape;2968;p18"/>
            <p:cNvSpPr/>
            <p:nvPr/>
          </p:nvSpPr>
          <p:spPr>
            <a:xfrm>
              <a:off x="176693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69" name="Google Shape;2969;p18"/>
            <p:cNvSpPr/>
            <p:nvPr/>
          </p:nvSpPr>
          <p:spPr>
            <a:xfrm>
              <a:off x="202139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70" name="Google Shape;2970;p18"/>
            <p:cNvSpPr/>
            <p:nvPr/>
          </p:nvSpPr>
          <p:spPr>
            <a:xfrm>
              <a:off x="2272263"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71" name="Google Shape;2971;p18"/>
            <p:cNvSpPr/>
            <p:nvPr/>
          </p:nvSpPr>
          <p:spPr>
            <a:xfrm>
              <a:off x="2530296"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72" name="Google Shape;2972;p18"/>
            <p:cNvSpPr/>
            <p:nvPr/>
          </p:nvSpPr>
          <p:spPr>
            <a:xfrm>
              <a:off x="2784749"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73" name="Google Shape;2973;p18"/>
            <p:cNvSpPr/>
            <p:nvPr/>
          </p:nvSpPr>
          <p:spPr>
            <a:xfrm>
              <a:off x="303905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74" name="Google Shape;2974;p18"/>
            <p:cNvSpPr/>
            <p:nvPr/>
          </p:nvSpPr>
          <p:spPr>
            <a:xfrm>
              <a:off x="328978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75" name="Google Shape;2975;p18"/>
            <p:cNvSpPr/>
            <p:nvPr/>
          </p:nvSpPr>
          <p:spPr>
            <a:xfrm>
              <a:off x="354050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76" name="Google Shape;2976;p18"/>
            <p:cNvSpPr/>
            <p:nvPr/>
          </p:nvSpPr>
          <p:spPr>
            <a:xfrm>
              <a:off x="882"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77" name="Google Shape;2977;p18"/>
            <p:cNvSpPr/>
            <p:nvPr/>
          </p:nvSpPr>
          <p:spPr>
            <a:xfrm>
              <a:off x="25175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78" name="Google Shape;2978;p18"/>
            <p:cNvSpPr/>
            <p:nvPr/>
          </p:nvSpPr>
          <p:spPr>
            <a:xfrm>
              <a:off x="5097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79" name="Google Shape;2979;p18"/>
            <p:cNvSpPr/>
            <p:nvPr/>
          </p:nvSpPr>
          <p:spPr>
            <a:xfrm>
              <a:off x="76424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80" name="Google Shape;2980;p18"/>
            <p:cNvSpPr/>
            <p:nvPr/>
          </p:nvSpPr>
          <p:spPr>
            <a:xfrm>
              <a:off x="100357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81" name="Google Shape;2981;p18"/>
            <p:cNvSpPr/>
            <p:nvPr/>
          </p:nvSpPr>
          <p:spPr>
            <a:xfrm>
              <a:off x="125445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82" name="Google Shape;2982;p18"/>
            <p:cNvSpPr/>
            <p:nvPr/>
          </p:nvSpPr>
          <p:spPr>
            <a:xfrm>
              <a:off x="151248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83" name="Google Shape;2983;p18"/>
            <p:cNvSpPr/>
            <p:nvPr/>
          </p:nvSpPr>
          <p:spPr>
            <a:xfrm>
              <a:off x="176693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84" name="Google Shape;2984;p18"/>
            <p:cNvSpPr/>
            <p:nvPr/>
          </p:nvSpPr>
          <p:spPr>
            <a:xfrm>
              <a:off x="202139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85" name="Google Shape;2985;p18"/>
            <p:cNvSpPr/>
            <p:nvPr/>
          </p:nvSpPr>
          <p:spPr>
            <a:xfrm>
              <a:off x="2272263"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86" name="Google Shape;2986;p18"/>
            <p:cNvSpPr/>
            <p:nvPr/>
          </p:nvSpPr>
          <p:spPr>
            <a:xfrm>
              <a:off x="2530296"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87" name="Google Shape;2987;p18"/>
            <p:cNvSpPr/>
            <p:nvPr/>
          </p:nvSpPr>
          <p:spPr>
            <a:xfrm>
              <a:off x="2784749"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88" name="Google Shape;2988;p18"/>
            <p:cNvSpPr/>
            <p:nvPr/>
          </p:nvSpPr>
          <p:spPr>
            <a:xfrm>
              <a:off x="303905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89" name="Google Shape;2989;p18"/>
            <p:cNvSpPr/>
            <p:nvPr/>
          </p:nvSpPr>
          <p:spPr>
            <a:xfrm>
              <a:off x="328978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90" name="Google Shape;2990;p18"/>
            <p:cNvSpPr/>
            <p:nvPr/>
          </p:nvSpPr>
          <p:spPr>
            <a:xfrm>
              <a:off x="354050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91" name="Google Shape;2991;p18"/>
            <p:cNvSpPr/>
            <p:nvPr/>
          </p:nvSpPr>
          <p:spPr>
            <a:xfrm>
              <a:off x="1176"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92" name="Google Shape;2992;p18"/>
            <p:cNvSpPr/>
            <p:nvPr/>
          </p:nvSpPr>
          <p:spPr>
            <a:xfrm>
              <a:off x="25204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93" name="Google Shape;2993;p18"/>
            <p:cNvSpPr/>
            <p:nvPr/>
          </p:nvSpPr>
          <p:spPr>
            <a:xfrm>
              <a:off x="5100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94" name="Google Shape;2994;p18"/>
            <p:cNvSpPr/>
            <p:nvPr/>
          </p:nvSpPr>
          <p:spPr>
            <a:xfrm>
              <a:off x="76453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95" name="Google Shape;2995;p18"/>
            <p:cNvSpPr/>
            <p:nvPr/>
          </p:nvSpPr>
          <p:spPr>
            <a:xfrm>
              <a:off x="100387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96" name="Google Shape;2996;p18"/>
            <p:cNvSpPr/>
            <p:nvPr/>
          </p:nvSpPr>
          <p:spPr>
            <a:xfrm>
              <a:off x="125474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97" name="Google Shape;2997;p18"/>
            <p:cNvSpPr/>
            <p:nvPr/>
          </p:nvSpPr>
          <p:spPr>
            <a:xfrm>
              <a:off x="151277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98" name="Google Shape;2998;p18"/>
            <p:cNvSpPr/>
            <p:nvPr/>
          </p:nvSpPr>
          <p:spPr>
            <a:xfrm>
              <a:off x="176723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99" name="Google Shape;2999;p18"/>
            <p:cNvSpPr/>
            <p:nvPr/>
          </p:nvSpPr>
          <p:spPr>
            <a:xfrm>
              <a:off x="202168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00" name="Google Shape;3000;p18"/>
            <p:cNvSpPr/>
            <p:nvPr/>
          </p:nvSpPr>
          <p:spPr>
            <a:xfrm>
              <a:off x="2272557"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01" name="Google Shape;3001;p18"/>
            <p:cNvSpPr/>
            <p:nvPr/>
          </p:nvSpPr>
          <p:spPr>
            <a:xfrm>
              <a:off x="2530590"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02" name="Google Shape;3002;p18"/>
            <p:cNvSpPr/>
            <p:nvPr/>
          </p:nvSpPr>
          <p:spPr>
            <a:xfrm>
              <a:off x="2785043"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03" name="Google Shape;3003;p18"/>
            <p:cNvSpPr/>
            <p:nvPr/>
          </p:nvSpPr>
          <p:spPr>
            <a:xfrm>
              <a:off x="303934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04" name="Google Shape;3004;p18"/>
            <p:cNvSpPr/>
            <p:nvPr/>
          </p:nvSpPr>
          <p:spPr>
            <a:xfrm>
              <a:off x="329007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05" name="Google Shape;3005;p18"/>
            <p:cNvSpPr/>
            <p:nvPr/>
          </p:nvSpPr>
          <p:spPr>
            <a:xfrm>
              <a:off x="354080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pic>
        <p:nvPicPr>
          <p:cNvPr id="3006" name="Google Shape;3006;p18"/>
          <p:cNvPicPr preferRelativeResize="0"/>
          <p:nvPr/>
        </p:nvPicPr>
        <p:blipFill rotWithShape="1">
          <a:blip r:embed="rId3">
            <a:alphaModFix/>
          </a:blip>
          <a:srcRect b="0" l="0" r="0" t="0"/>
          <a:stretch/>
        </p:blipFill>
        <p:spPr>
          <a:xfrm>
            <a:off x="7550150" y="2762250"/>
            <a:ext cx="13653328" cy="6858000"/>
          </a:xfrm>
          <a:prstGeom prst="rect">
            <a:avLst/>
          </a:prstGeom>
          <a:noFill/>
          <a:ln>
            <a:noFill/>
          </a:ln>
        </p:spPr>
      </p:pic>
      <p:sp>
        <p:nvSpPr>
          <p:cNvPr id="3007" name="Google Shape;3007;p18"/>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Tratamiento</a:t>
            </a:r>
            <a:endParaRPr>
              <a:latin typeface="Roboto"/>
              <a:ea typeface="Roboto"/>
              <a:cs typeface="Roboto"/>
              <a:sym typeface="Roboto"/>
            </a:endParaRPr>
          </a:p>
        </p:txBody>
      </p:sp>
      <p:sp>
        <p:nvSpPr>
          <p:cNvPr id="3008" name="Google Shape;3008;p18"/>
          <p:cNvSpPr txBox="1"/>
          <p:nvPr/>
        </p:nvSpPr>
        <p:spPr>
          <a:xfrm>
            <a:off x="361950"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a:p>
        </p:txBody>
      </p:sp>
      <p:sp>
        <p:nvSpPr>
          <p:cNvPr id="3009" name="Google Shape;3009;p18"/>
          <p:cNvSpPr txBox="1"/>
          <p:nvPr>
            <p:ph idx="1" type="body"/>
          </p:nvPr>
        </p:nvSpPr>
        <p:spPr>
          <a:xfrm>
            <a:off x="1676400" y="3651250"/>
            <a:ext cx="21031200" cy="870267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5600"/>
              <a:buNone/>
            </a:pPr>
            <a:r>
              <a:rPr lang="es-CO"/>
              <a:t>Siempre tener en cuenta el nivel de agregación de las tablas con las que voy a trabajar es clave: ¿peras con peras? ¿peras con manzanas?</a:t>
            </a:r>
            <a:endParaRPr/>
          </a:p>
          <a:p>
            <a:pPr indent="0" lvl="0" marL="0" rtl="0" algn="l">
              <a:lnSpc>
                <a:spcPct val="90000"/>
              </a:lnSpc>
              <a:spcBef>
                <a:spcPts val="2000"/>
              </a:spcBef>
              <a:spcAft>
                <a:spcPts val="0"/>
              </a:spcAft>
              <a:buClr>
                <a:schemeClr val="dk1"/>
              </a:buClr>
              <a:buSzPts val="5600"/>
              <a:buNone/>
            </a:pPr>
            <a:r>
              <a:t/>
            </a:r>
            <a:endParaRPr/>
          </a:p>
          <a:p>
            <a:pPr indent="0" lvl="0" marL="0" rtl="0" algn="l">
              <a:lnSpc>
                <a:spcPct val="90000"/>
              </a:lnSpc>
              <a:spcBef>
                <a:spcPts val="2000"/>
              </a:spcBef>
              <a:spcAft>
                <a:spcPts val="0"/>
              </a:spcAft>
              <a:buClr>
                <a:schemeClr val="dk1"/>
              </a:buClr>
              <a:buSzPts val="5600"/>
              <a:buNone/>
            </a:pPr>
            <a:r>
              <a:rPr lang="es-CO"/>
              <a:t>Podría tratar de hacer una modificación a mi tabla, antes de pegarla. Ej. Agregar las ciudades en departamentos.</a:t>
            </a:r>
            <a:endParaRPr/>
          </a:p>
        </p:txBody>
      </p:sp>
      <p:grpSp>
        <p:nvGrpSpPr>
          <p:cNvPr id="3010" name="Google Shape;3010;p18"/>
          <p:cNvGrpSpPr/>
          <p:nvPr/>
        </p:nvGrpSpPr>
        <p:grpSpPr>
          <a:xfrm>
            <a:off x="11927963" y="9335015"/>
            <a:ext cx="2416629" cy="2151618"/>
            <a:chOff x="20007183" y="3741058"/>
            <a:chExt cx="2416629" cy="2151618"/>
          </a:xfrm>
        </p:grpSpPr>
        <p:sp>
          <p:nvSpPr>
            <p:cNvPr id="3011" name="Google Shape;3011;p18"/>
            <p:cNvSpPr/>
            <p:nvPr/>
          </p:nvSpPr>
          <p:spPr>
            <a:xfrm>
              <a:off x="20007183" y="4171951"/>
              <a:ext cx="2416629" cy="1720725"/>
            </a:xfrm>
            <a:prstGeom prst="rect">
              <a:avLst/>
            </a:prstGeom>
            <a:solidFill>
              <a:srgbClr val="FEE599"/>
            </a:solidFill>
            <a:ln cap="flat" cmpd="sng" w="12700">
              <a:solidFill>
                <a:srgbClr val="BF9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Calibri"/>
                <a:ea typeface="Calibri"/>
                <a:cs typeface="Calibri"/>
                <a:sym typeface="Calibri"/>
              </a:endParaRPr>
            </a:p>
          </p:txBody>
        </p:sp>
        <p:sp>
          <p:nvSpPr>
            <p:cNvPr id="3012" name="Google Shape;3012;p18"/>
            <p:cNvSpPr/>
            <p:nvPr/>
          </p:nvSpPr>
          <p:spPr>
            <a:xfrm>
              <a:off x="20007183" y="3741058"/>
              <a:ext cx="2416629" cy="430893"/>
            </a:xfrm>
            <a:prstGeom prst="rect">
              <a:avLst/>
            </a:prstGeom>
            <a:solidFill>
              <a:srgbClr val="BF9000"/>
            </a:solidFill>
            <a:ln cap="flat" cmpd="sng" w="12700">
              <a:solidFill>
                <a:srgbClr val="BF9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3013" name="Google Shape;3013;p18"/>
          <p:cNvGrpSpPr/>
          <p:nvPr/>
        </p:nvGrpSpPr>
        <p:grpSpPr>
          <a:xfrm>
            <a:off x="11927963" y="8835507"/>
            <a:ext cx="2416629" cy="3116942"/>
            <a:chOff x="20007183" y="3741058"/>
            <a:chExt cx="2416629" cy="3116942"/>
          </a:xfrm>
        </p:grpSpPr>
        <p:sp>
          <p:nvSpPr>
            <p:cNvPr id="3014" name="Google Shape;3014;p18"/>
            <p:cNvSpPr/>
            <p:nvPr/>
          </p:nvSpPr>
          <p:spPr>
            <a:xfrm>
              <a:off x="20007183" y="4171951"/>
              <a:ext cx="2416629" cy="2686049"/>
            </a:xfrm>
            <a:prstGeom prst="rect">
              <a:avLst/>
            </a:prstGeom>
            <a:solidFill>
              <a:srgbClr val="FEE599"/>
            </a:solidFill>
            <a:ln cap="flat" cmpd="sng" w="12700">
              <a:solidFill>
                <a:srgbClr val="BF9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Calibri"/>
                <a:ea typeface="Calibri"/>
                <a:cs typeface="Calibri"/>
                <a:sym typeface="Calibri"/>
              </a:endParaRPr>
            </a:p>
          </p:txBody>
        </p:sp>
        <p:sp>
          <p:nvSpPr>
            <p:cNvPr id="3015" name="Google Shape;3015;p18"/>
            <p:cNvSpPr/>
            <p:nvPr/>
          </p:nvSpPr>
          <p:spPr>
            <a:xfrm>
              <a:off x="20007183" y="3741058"/>
              <a:ext cx="2416629" cy="430893"/>
            </a:xfrm>
            <a:prstGeom prst="rect">
              <a:avLst/>
            </a:prstGeom>
            <a:solidFill>
              <a:srgbClr val="BF9000"/>
            </a:solidFill>
            <a:ln cap="flat" cmpd="sng" w="12700">
              <a:solidFill>
                <a:srgbClr val="BF9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3016" name="Google Shape;3016;p18"/>
          <p:cNvGrpSpPr/>
          <p:nvPr/>
        </p:nvGrpSpPr>
        <p:grpSpPr>
          <a:xfrm>
            <a:off x="7550150" y="9306895"/>
            <a:ext cx="2416629" cy="2151618"/>
            <a:chOff x="16316309" y="3741058"/>
            <a:chExt cx="2416629" cy="2151618"/>
          </a:xfrm>
        </p:grpSpPr>
        <p:sp>
          <p:nvSpPr>
            <p:cNvPr id="3017" name="Google Shape;3017;p18"/>
            <p:cNvSpPr/>
            <p:nvPr/>
          </p:nvSpPr>
          <p:spPr>
            <a:xfrm>
              <a:off x="16316309" y="4171951"/>
              <a:ext cx="2416629" cy="1720725"/>
            </a:xfrm>
            <a:prstGeom prst="rect">
              <a:avLst/>
            </a:prstGeom>
            <a:solidFill>
              <a:srgbClr val="F2F2F2"/>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Calibri"/>
                <a:ea typeface="Calibri"/>
                <a:cs typeface="Calibri"/>
                <a:sym typeface="Calibri"/>
              </a:endParaRPr>
            </a:p>
          </p:txBody>
        </p:sp>
        <p:sp>
          <p:nvSpPr>
            <p:cNvPr id="3018" name="Google Shape;3018;p18"/>
            <p:cNvSpPr/>
            <p:nvPr/>
          </p:nvSpPr>
          <p:spPr>
            <a:xfrm>
              <a:off x="16316309" y="3741058"/>
              <a:ext cx="2416629" cy="430893"/>
            </a:xfrm>
            <a:prstGeom prst="rect">
              <a:avLst/>
            </a:prstGeom>
            <a:solidFill>
              <a:schemeClr val="dk2"/>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Calibri"/>
                <a:ea typeface="Calibri"/>
                <a:cs typeface="Calibri"/>
                <a:sym typeface="Calibri"/>
              </a:endParaRPr>
            </a:p>
          </p:txBody>
        </p:sp>
      </p:grpSp>
      <p:cxnSp>
        <p:nvCxnSpPr>
          <p:cNvPr id="3019" name="Google Shape;3019;p18"/>
          <p:cNvCxnSpPr/>
          <p:nvPr/>
        </p:nvCxnSpPr>
        <p:spPr>
          <a:xfrm flipH="1" rot="10800000">
            <a:off x="9966779" y="9933601"/>
            <a:ext cx="1961100" cy="602100"/>
          </a:xfrm>
          <a:prstGeom prst="bentConnector3">
            <a:avLst>
              <a:gd fmla="val 50000" name="adj1"/>
            </a:avLst>
          </a:prstGeom>
          <a:noFill/>
          <a:ln cap="flat" cmpd="sng" w="9525">
            <a:solidFill>
              <a:schemeClr val="dk1"/>
            </a:solidFill>
            <a:prstDash val="dashDot"/>
            <a:miter lim="800000"/>
            <a:headEnd len="sm" w="sm" type="none"/>
            <a:tailEnd len="sm" w="sm" type="none"/>
          </a:ln>
        </p:spPr>
      </p:cxnSp>
      <p:grpSp>
        <p:nvGrpSpPr>
          <p:cNvPr id="3020" name="Google Shape;3020;p18"/>
          <p:cNvGrpSpPr/>
          <p:nvPr/>
        </p:nvGrpSpPr>
        <p:grpSpPr>
          <a:xfrm>
            <a:off x="7550150" y="9300091"/>
            <a:ext cx="4987794" cy="2186541"/>
            <a:chOff x="16316309" y="3741058"/>
            <a:chExt cx="2416629" cy="2151618"/>
          </a:xfrm>
        </p:grpSpPr>
        <p:sp>
          <p:nvSpPr>
            <p:cNvPr id="3021" name="Google Shape;3021;p18"/>
            <p:cNvSpPr/>
            <p:nvPr/>
          </p:nvSpPr>
          <p:spPr>
            <a:xfrm>
              <a:off x="16316309" y="3741058"/>
              <a:ext cx="2416629" cy="430893"/>
            </a:xfrm>
            <a:prstGeom prst="rect">
              <a:avLst/>
            </a:prstGeom>
            <a:solidFill>
              <a:srgbClr val="385623"/>
            </a:solidFill>
            <a:ln cap="flat" cmpd="sng" w="12700">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Calibri"/>
                <a:ea typeface="Calibri"/>
                <a:cs typeface="Calibri"/>
                <a:sym typeface="Calibri"/>
              </a:endParaRPr>
            </a:p>
          </p:txBody>
        </p:sp>
        <p:sp>
          <p:nvSpPr>
            <p:cNvPr id="3022" name="Google Shape;3022;p18"/>
            <p:cNvSpPr/>
            <p:nvPr/>
          </p:nvSpPr>
          <p:spPr>
            <a:xfrm>
              <a:off x="16316309" y="4171951"/>
              <a:ext cx="2416629" cy="1720725"/>
            </a:xfrm>
            <a:prstGeom prst="rect">
              <a:avLst/>
            </a:prstGeom>
            <a:solidFill>
              <a:srgbClr val="C4E0B2"/>
            </a:solidFill>
            <a:ln cap="flat" cmpd="sng" w="12700">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3023" name="Google Shape;3023;p18"/>
          <p:cNvPicPr preferRelativeResize="0"/>
          <p:nvPr/>
        </p:nvPicPr>
        <p:blipFill rotWithShape="1">
          <a:blip r:embed="rId4">
            <a:alphaModFix/>
          </a:blip>
          <a:srcRect b="0" l="0" r="0" t="0"/>
          <a:stretch/>
        </p:blipFill>
        <p:spPr>
          <a:xfrm>
            <a:off x="12143777" y="10978479"/>
            <a:ext cx="756337" cy="7563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019"/>
                                        </p:tgtEl>
                                      </p:cBhvr>
                                    </p:animEffect>
                                    <p:set>
                                      <p:cBhvr>
                                        <p:cTn dur="1" fill="hold">
                                          <p:stCondLst>
                                            <p:cond delay="500"/>
                                          </p:stCondLst>
                                        </p:cTn>
                                        <p:tgtEl>
                                          <p:spTgt spid="3019"/>
                                        </p:tgtEl>
                                        <p:attrNameLst>
                                          <p:attrName>style.visibility</p:attrName>
                                        </p:attrNameLst>
                                      </p:cBhvr>
                                      <p:to>
                                        <p:strVal val="hidden"/>
                                      </p:to>
                                    </p:set>
                                  </p:childTnLst>
                                </p:cTn>
                              </p:par>
                            </p:childTnLst>
                          </p:cTn>
                        </p:par>
                        <p:par>
                          <p:cTn fill="hold">
                            <p:stCondLst>
                              <p:cond delay="500"/>
                            </p:stCondLst>
                            <p:childTnLst>
                              <p:par>
                                <p:cTn fill="hold" nodeType="afterEffect" presetClass="exit" presetID="10" presetSubtype="0">
                                  <p:stCondLst>
                                    <p:cond delay="0"/>
                                  </p:stCondLst>
                                  <p:childTnLst>
                                    <p:animEffect filter="fade" transition="out">
                                      <p:cBhvr>
                                        <p:cTn dur="500"/>
                                        <p:tgtEl>
                                          <p:spTgt spid="3013"/>
                                        </p:tgtEl>
                                      </p:cBhvr>
                                    </p:animEffect>
                                    <p:set>
                                      <p:cBhvr>
                                        <p:cTn dur="1" fill="hold">
                                          <p:stCondLst>
                                            <p:cond delay="500"/>
                                          </p:stCondLst>
                                        </p:cTn>
                                        <p:tgtEl>
                                          <p:spTgt spid="3013"/>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020"/>
                                        </p:tgtEl>
                                        <p:attrNameLst>
                                          <p:attrName>style.visibility</p:attrName>
                                        </p:attrNameLst>
                                      </p:cBhvr>
                                      <p:to>
                                        <p:strVal val="visible"/>
                                      </p:to>
                                    </p:set>
                                    <p:animEffect filter="fade" transition="in">
                                      <p:cBhvr>
                                        <p:cTn dur="500"/>
                                        <p:tgtEl>
                                          <p:spTgt spid="302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023"/>
                                        </p:tgtEl>
                                        <p:attrNameLst>
                                          <p:attrName>style.visibility</p:attrName>
                                        </p:attrNameLst>
                                      </p:cBhvr>
                                      <p:to>
                                        <p:strVal val="visible"/>
                                      </p:to>
                                    </p:set>
                                    <p:animEffect filter="fade" transition="in">
                                      <p:cBhvr>
                                        <p:cTn dur="500"/>
                                        <p:tgtEl>
                                          <p:spTgt spid="30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7" name="Shape 3027"/>
        <p:cNvGrpSpPr/>
        <p:nvPr/>
      </p:nvGrpSpPr>
      <p:grpSpPr>
        <a:xfrm>
          <a:off x="0" y="0"/>
          <a:ext cx="0" cy="0"/>
          <a:chOff x="0" y="0"/>
          <a:chExt cx="0" cy="0"/>
        </a:xfrm>
      </p:grpSpPr>
      <p:sp>
        <p:nvSpPr>
          <p:cNvPr id="3028" name="Google Shape;3028;p19"/>
          <p:cNvSpPr txBox="1"/>
          <p:nvPr/>
        </p:nvSpPr>
        <p:spPr>
          <a:xfrm>
            <a:off x="25655451" y="1711234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029" name="Google Shape;3029;p19"/>
          <p:cNvSpPr txBox="1"/>
          <p:nvPr/>
        </p:nvSpPr>
        <p:spPr>
          <a:xfrm>
            <a:off x="24453669" y="1784386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3030" name="Google Shape;3030;p19"/>
          <p:cNvGrpSpPr/>
          <p:nvPr/>
        </p:nvGrpSpPr>
        <p:grpSpPr>
          <a:xfrm>
            <a:off x="20722033" y="1075127"/>
            <a:ext cx="3659601" cy="1634062"/>
            <a:chOff x="20722033" y="1075127"/>
            <a:chExt cx="3659601" cy="1634062"/>
          </a:xfrm>
        </p:grpSpPr>
        <p:sp>
          <p:nvSpPr>
            <p:cNvPr id="3031" name="Google Shape;3031;p19"/>
            <p:cNvSpPr/>
            <p:nvPr/>
          </p:nvSpPr>
          <p:spPr>
            <a:xfrm>
              <a:off x="2072203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32" name="Google Shape;3032;p19"/>
            <p:cNvSpPr/>
            <p:nvPr/>
          </p:nvSpPr>
          <p:spPr>
            <a:xfrm>
              <a:off x="209729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33" name="Google Shape;3033;p19"/>
            <p:cNvSpPr/>
            <p:nvPr/>
          </p:nvSpPr>
          <p:spPr>
            <a:xfrm>
              <a:off x="2123093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34" name="Google Shape;3034;p19"/>
            <p:cNvSpPr/>
            <p:nvPr/>
          </p:nvSpPr>
          <p:spPr>
            <a:xfrm>
              <a:off x="2148539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35" name="Google Shape;3035;p19"/>
            <p:cNvSpPr/>
            <p:nvPr/>
          </p:nvSpPr>
          <p:spPr>
            <a:xfrm>
              <a:off x="2172472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36" name="Google Shape;3036;p19"/>
            <p:cNvSpPr/>
            <p:nvPr/>
          </p:nvSpPr>
          <p:spPr>
            <a:xfrm>
              <a:off x="2197560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37" name="Google Shape;3037;p19"/>
            <p:cNvSpPr/>
            <p:nvPr/>
          </p:nvSpPr>
          <p:spPr>
            <a:xfrm>
              <a:off x="2223363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38" name="Google Shape;3038;p19"/>
            <p:cNvSpPr/>
            <p:nvPr/>
          </p:nvSpPr>
          <p:spPr>
            <a:xfrm>
              <a:off x="2248808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39" name="Google Shape;3039;p19"/>
            <p:cNvSpPr/>
            <p:nvPr/>
          </p:nvSpPr>
          <p:spPr>
            <a:xfrm>
              <a:off x="22742541"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40" name="Google Shape;3040;p19"/>
            <p:cNvSpPr/>
            <p:nvPr/>
          </p:nvSpPr>
          <p:spPr>
            <a:xfrm>
              <a:off x="22993414"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41" name="Google Shape;3041;p19"/>
            <p:cNvSpPr/>
            <p:nvPr/>
          </p:nvSpPr>
          <p:spPr>
            <a:xfrm>
              <a:off x="23251447"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42" name="Google Shape;3042;p19"/>
            <p:cNvSpPr/>
            <p:nvPr/>
          </p:nvSpPr>
          <p:spPr>
            <a:xfrm>
              <a:off x="23505900"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43" name="Google Shape;3043;p19"/>
            <p:cNvSpPr/>
            <p:nvPr/>
          </p:nvSpPr>
          <p:spPr>
            <a:xfrm>
              <a:off x="237602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44" name="Google Shape;3044;p19"/>
            <p:cNvSpPr/>
            <p:nvPr/>
          </p:nvSpPr>
          <p:spPr>
            <a:xfrm>
              <a:off x="2401093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45" name="Google Shape;3045;p19"/>
            <p:cNvSpPr/>
            <p:nvPr/>
          </p:nvSpPr>
          <p:spPr>
            <a:xfrm>
              <a:off x="2426165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46" name="Google Shape;3046;p19"/>
            <p:cNvSpPr/>
            <p:nvPr/>
          </p:nvSpPr>
          <p:spPr>
            <a:xfrm>
              <a:off x="2072232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47" name="Google Shape;3047;p19"/>
            <p:cNvSpPr/>
            <p:nvPr/>
          </p:nvSpPr>
          <p:spPr>
            <a:xfrm>
              <a:off x="209732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48" name="Google Shape;3048;p19"/>
            <p:cNvSpPr/>
            <p:nvPr/>
          </p:nvSpPr>
          <p:spPr>
            <a:xfrm>
              <a:off x="2123123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49" name="Google Shape;3049;p19"/>
            <p:cNvSpPr/>
            <p:nvPr/>
          </p:nvSpPr>
          <p:spPr>
            <a:xfrm>
              <a:off x="2148568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50" name="Google Shape;3050;p19"/>
            <p:cNvSpPr/>
            <p:nvPr/>
          </p:nvSpPr>
          <p:spPr>
            <a:xfrm>
              <a:off x="2172502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51" name="Google Shape;3051;p19"/>
            <p:cNvSpPr/>
            <p:nvPr/>
          </p:nvSpPr>
          <p:spPr>
            <a:xfrm>
              <a:off x="2197589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52" name="Google Shape;3052;p19"/>
            <p:cNvSpPr/>
            <p:nvPr/>
          </p:nvSpPr>
          <p:spPr>
            <a:xfrm>
              <a:off x="2223392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53" name="Google Shape;3053;p19"/>
            <p:cNvSpPr/>
            <p:nvPr/>
          </p:nvSpPr>
          <p:spPr>
            <a:xfrm>
              <a:off x="2248838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54" name="Google Shape;3054;p19"/>
            <p:cNvSpPr/>
            <p:nvPr/>
          </p:nvSpPr>
          <p:spPr>
            <a:xfrm>
              <a:off x="22742835"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55" name="Google Shape;3055;p19"/>
            <p:cNvSpPr/>
            <p:nvPr/>
          </p:nvSpPr>
          <p:spPr>
            <a:xfrm>
              <a:off x="22993708"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56" name="Google Shape;3056;p19"/>
            <p:cNvSpPr/>
            <p:nvPr/>
          </p:nvSpPr>
          <p:spPr>
            <a:xfrm>
              <a:off x="23251741"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57" name="Google Shape;3057;p19"/>
            <p:cNvSpPr/>
            <p:nvPr/>
          </p:nvSpPr>
          <p:spPr>
            <a:xfrm>
              <a:off x="23506194"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58" name="Google Shape;3058;p19"/>
            <p:cNvSpPr/>
            <p:nvPr/>
          </p:nvSpPr>
          <p:spPr>
            <a:xfrm>
              <a:off x="237605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59" name="Google Shape;3059;p19"/>
            <p:cNvSpPr/>
            <p:nvPr/>
          </p:nvSpPr>
          <p:spPr>
            <a:xfrm>
              <a:off x="2401122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60" name="Google Shape;3060;p19"/>
            <p:cNvSpPr/>
            <p:nvPr/>
          </p:nvSpPr>
          <p:spPr>
            <a:xfrm>
              <a:off x="2426195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61" name="Google Shape;3061;p19"/>
            <p:cNvSpPr/>
            <p:nvPr/>
          </p:nvSpPr>
          <p:spPr>
            <a:xfrm>
              <a:off x="2072232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62" name="Google Shape;3062;p19"/>
            <p:cNvSpPr/>
            <p:nvPr/>
          </p:nvSpPr>
          <p:spPr>
            <a:xfrm>
              <a:off x="209732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63" name="Google Shape;3063;p19"/>
            <p:cNvSpPr/>
            <p:nvPr/>
          </p:nvSpPr>
          <p:spPr>
            <a:xfrm>
              <a:off x="2123123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64" name="Google Shape;3064;p19"/>
            <p:cNvSpPr/>
            <p:nvPr/>
          </p:nvSpPr>
          <p:spPr>
            <a:xfrm>
              <a:off x="2148568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65" name="Google Shape;3065;p19"/>
            <p:cNvSpPr/>
            <p:nvPr/>
          </p:nvSpPr>
          <p:spPr>
            <a:xfrm>
              <a:off x="2172502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66" name="Google Shape;3066;p19"/>
            <p:cNvSpPr/>
            <p:nvPr/>
          </p:nvSpPr>
          <p:spPr>
            <a:xfrm>
              <a:off x="2197589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67" name="Google Shape;3067;p19"/>
            <p:cNvSpPr/>
            <p:nvPr/>
          </p:nvSpPr>
          <p:spPr>
            <a:xfrm>
              <a:off x="2223392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68" name="Google Shape;3068;p19"/>
            <p:cNvSpPr/>
            <p:nvPr/>
          </p:nvSpPr>
          <p:spPr>
            <a:xfrm>
              <a:off x="2248838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69" name="Google Shape;3069;p19"/>
            <p:cNvSpPr/>
            <p:nvPr/>
          </p:nvSpPr>
          <p:spPr>
            <a:xfrm>
              <a:off x="22742835"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70" name="Google Shape;3070;p19"/>
            <p:cNvSpPr/>
            <p:nvPr/>
          </p:nvSpPr>
          <p:spPr>
            <a:xfrm>
              <a:off x="22993708"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71" name="Google Shape;3071;p19"/>
            <p:cNvSpPr/>
            <p:nvPr/>
          </p:nvSpPr>
          <p:spPr>
            <a:xfrm>
              <a:off x="23251741"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72" name="Google Shape;3072;p19"/>
            <p:cNvSpPr/>
            <p:nvPr/>
          </p:nvSpPr>
          <p:spPr>
            <a:xfrm>
              <a:off x="23506194"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73" name="Google Shape;3073;p19"/>
            <p:cNvSpPr/>
            <p:nvPr/>
          </p:nvSpPr>
          <p:spPr>
            <a:xfrm>
              <a:off x="237605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74" name="Google Shape;3074;p19"/>
            <p:cNvSpPr/>
            <p:nvPr/>
          </p:nvSpPr>
          <p:spPr>
            <a:xfrm>
              <a:off x="2401122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75" name="Google Shape;3075;p19"/>
            <p:cNvSpPr/>
            <p:nvPr/>
          </p:nvSpPr>
          <p:spPr>
            <a:xfrm>
              <a:off x="2426195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76" name="Google Shape;3076;p19"/>
            <p:cNvSpPr/>
            <p:nvPr/>
          </p:nvSpPr>
          <p:spPr>
            <a:xfrm>
              <a:off x="2072262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77" name="Google Shape;3077;p19"/>
            <p:cNvSpPr/>
            <p:nvPr/>
          </p:nvSpPr>
          <p:spPr>
            <a:xfrm>
              <a:off x="209734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78" name="Google Shape;3078;p19"/>
            <p:cNvSpPr/>
            <p:nvPr/>
          </p:nvSpPr>
          <p:spPr>
            <a:xfrm>
              <a:off x="2123152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79" name="Google Shape;3079;p19"/>
            <p:cNvSpPr/>
            <p:nvPr/>
          </p:nvSpPr>
          <p:spPr>
            <a:xfrm>
              <a:off x="2148598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80" name="Google Shape;3080;p19"/>
            <p:cNvSpPr/>
            <p:nvPr/>
          </p:nvSpPr>
          <p:spPr>
            <a:xfrm>
              <a:off x="2172531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81" name="Google Shape;3081;p19"/>
            <p:cNvSpPr/>
            <p:nvPr/>
          </p:nvSpPr>
          <p:spPr>
            <a:xfrm>
              <a:off x="2197619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82" name="Google Shape;3082;p19"/>
            <p:cNvSpPr/>
            <p:nvPr/>
          </p:nvSpPr>
          <p:spPr>
            <a:xfrm>
              <a:off x="2223422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83" name="Google Shape;3083;p19"/>
            <p:cNvSpPr/>
            <p:nvPr/>
          </p:nvSpPr>
          <p:spPr>
            <a:xfrm>
              <a:off x="2248867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84" name="Google Shape;3084;p19"/>
            <p:cNvSpPr/>
            <p:nvPr/>
          </p:nvSpPr>
          <p:spPr>
            <a:xfrm>
              <a:off x="22743129"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85" name="Google Shape;3085;p19"/>
            <p:cNvSpPr/>
            <p:nvPr/>
          </p:nvSpPr>
          <p:spPr>
            <a:xfrm>
              <a:off x="22994002"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86" name="Google Shape;3086;p19"/>
            <p:cNvSpPr/>
            <p:nvPr/>
          </p:nvSpPr>
          <p:spPr>
            <a:xfrm>
              <a:off x="23252035"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87" name="Google Shape;3087;p19"/>
            <p:cNvSpPr/>
            <p:nvPr/>
          </p:nvSpPr>
          <p:spPr>
            <a:xfrm>
              <a:off x="23506488"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88" name="Google Shape;3088;p19"/>
            <p:cNvSpPr/>
            <p:nvPr/>
          </p:nvSpPr>
          <p:spPr>
            <a:xfrm>
              <a:off x="237607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89" name="Google Shape;3089;p19"/>
            <p:cNvSpPr/>
            <p:nvPr/>
          </p:nvSpPr>
          <p:spPr>
            <a:xfrm>
              <a:off x="2401152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90" name="Google Shape;3090;p19"/>
            <p:cNvSpPr/>
            <p:nvPr/>
          </p:nvSpPr>
          <p:spPr>
            <a:xfrm>
              <a:off x="2426224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91" name="Google Shape;3091;p19"/>
            <p:cNvSpPr/>
            <p:nvPr/>
          </p:nvSpPr>
          <p:spPr>
            <a:xfrm>
              <a:off x="2072262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92" name="Google Shape;3092;p19"/>
            <p:cNvSpPr/>
            <p:nvPr/>
          </p:nvSpPr>
          <p:spPr>
            <a:xfrm>
              <a:off x="209734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93" name="Google Shape;3093;p19"/>
            <p:cNvSpPr/>
            <p:nvPr/>
          </p:nvSpPr>
          <p:spPr>
            <a:xfrm>
              <a:off x="2123152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94" name="Google Shape;3094;p19"/>
            <p:cNvSpPr/>
            <p:nvPr/>
          </p:nvSpPr>
          <p:spPr>
            <a:xfrm>
              <a:off x="2148598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95" name="Google Shape;3095;p19"/>
            <p:cNvSpPr/>
            <p:nvPr/>
          </p:nvSpPr>
          <p:spPr>
            <a:xfrm>
              <a:off x="2172531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96" name="Google Shape;3096;p19"/>
            <p:cNvSpPr/>
            <p:nvPr/>
          </p:nvSpPr>
          <p:spPr>
            <a:xfrm>
              <a:off x="2197619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97" name="Google Shape;3097;p19"/>
            <p:cNvSpPr/>
            <p:nvPr/>
          </p:nvSpPr>
          <p:spPr>
            <a:xfrm>
              <a:off x="2223422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98" name="Google Shape;3098;p19"/>
            <p:cNvSpPr/>
            <p:nvPr/>
          </p:nvSpPr>
          <p:spPr>
            <a:xfrm>
              <a:off x="2248867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99" name="Google Shape;3099;p19"/>
            <p:cNvSpPr/>
            <p:nvPr/>
          </p:nvSpPr>
          <p:spPr>
            <a:xfrm>
              <a:off x="22743129"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00" name="Google Shape;3100;p19"/>
            <p:cNvSpPr/>
            <p:nvPr/>
          </p:nvSpPr>
          <p:spPr>
            <a:xfrm>
              <a:off x="22994002"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01" name="Google Shape;3101;p19"/>
            <p:cNvSpPr/>
            <p:nvPr/>
          </p:nvSpPr>
          <p:spPr>
            <a:xfrm>
              <a:off x="23252035"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02" name="Google Shape;3102;p19"/>
            <p:cNvSpPr/>
            <p:nvPr/>
          </p:nvSpPr>
          <p:spPr>
            <a:xfrm>
              <a:off x="23506488"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03" name="Google Shape;3103;p19"/>
            <p:cNvSpPr/>
            <p:nvPr/>
          </p:nvSpPr>
          <p:spPr>
            <a:xfrm>
              <a:off x="237607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04" name="Google Shape;3104;p19"/>
            <p:cNvSpPr/>
            <p:nvPr/>
          </p:nvSpPr>
          <p:spPr>
            <a:xfrm>
              <a:off x="2401152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05" name="Google Shape;3105;p19"/>
            <p:cNvSpPr/>
            <p:nvPr/>
          </p:nvSpPr>
          <p:spPr>
            <a:xfrm>
              <a:off x="2426224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06" name="Google Shape;3106;p19"/>
            <p:cNvSpPr/>
            <p:nvPr/>
          </p:nvSpPr>
          <p:spPr>
            <a:xfrm>
              <a:off x="2072291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07" name="Google Shape;3107;p19"/>
            <p:cNvSpPr/>
            <p:nvPr/>
          </p:nvSpPr>
          <p:spPr>
            <a:xfrm>
              <a:off x="209737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08" name="Google Shape;3108;p19"/>
            <p:cNvSpPr/>
            <p:nvPr/>
          </p:nvSpPr>
          <p:spPr>
            <a:xfrm>
              <a:off x="2123182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09" name="Google Shape;3109;p19"/>
            <p:cNvSpPr/>
            <p:nvPr/>
          </p:nvSpPr>
          <p:spPr>
            <a:xfrm>
              <a:off x="2148627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10" name="Google Shape;3110;p19"/>
            <p:cNvSpPr/>
            <p:nvPr/>
          </p:nvSpPr>
          <p:spPr>
            <a:xfrm>
              <a:off x="2172561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11" name="Google Shape;3111;p19"/>
            <p:cNvSpPr/>
            <p:nvPr/>
          </p:nvSpPr>
          <p:spPr>
            <a:xfrm>
              <a:off x="2197648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12" name="Google Shape;3112;p19"/>
            <p:cNvSpPr/>
            <p:nvPr/>
          </p:nvSpPr>
          <p:spPr>
            <a:xfrm>
              <a:off x="2223451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13" name="Google Shape;3113;p19"/>
            <p:cNvSpPr/>
            <p:nvPr/>
          </p:nvSpPr>
          <p:spPr>
            <a:xfrm>
              <a:off x="2248897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14" name="Google Shape;3114;p19"/>
            <p:cNvSpPr/>
            <p:nvPr/>
          </p:nvSpPr>
          <p:spPr>
            <a:xfrm>
              <a:off x="22743423"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15" name="Google Shape;3115;p19"/>
            <p:cNvSpPr/>
            <p:nvPr/>
          </p:nvSpPr>
          <p:spPr>
            <a:xfrm>
              <a:off x="22994296"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16" name="Google Shape;3116;p19"/>
            <p:cNvSpPr/>
            <p:nvPr/>
          </p:nvSpPr>
          <p:spPr>
            <a:xfrm>
              <a:off x="23252329"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17" name="Google Shape;3117;p19"/>
            <p:cNvSpPr/>
            <p:nvPr/>
          </p:nvSpPr>
          <p:spPr>
            <a:xfrm>
              <a:off x="23506782"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18" name="Google Shape;3118;p19"/>
            <p:cNvSpPr/>
            <p:nvPr/>
          </p:nvSpPr>
          <p:spPr>
            <a:xfrm>
              <a:off x="237610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19" name="Google Shape;3119;p19"/>
            <p:cNvSpPr/>
            <p:nvPr/>
          </p:nvSpPr>
          <p:spPr>
            <a:xfrm>
              <a:off x="2401181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20" name="Google Shape;3120;p19"/>
            <p:cNvSpPr/>
            <p:nvPr/>
          </p:nvSpPr>
          <p:spPr>
            <a:xfrm>
              <a:off x="2426254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21" name="Google Shape;3121;p19"/>
            <p:cNvSpPr/>
            <p:nvPr/>
          </p:nvSpPr>
          <p:spPr>
            <a:xfrm>
              <a:off x="2072291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22" name="Google Shape;3122;p19"/>
            <p:cNvSpPr/>
            <p:nvPr/>
          </p:nvSpPr>
          <p:spPr>
            <a:xfrm>
              <a:off x="209737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23" name="Google Shape;3123;p19"/>
            <p:cNvSpPr/>
            <p:nvPr/>
          </p:nvSpPr>
          <p:spPr>
            <a:xfrm>
              <a:off x="2123182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24" name="Google Shape;3124;p19"/>
            <p:cNvSpPr/>
            <p:nvPr/>
          </p:nvSpPr>
          <p:spPr>
            <a:xfrm>
              <a:off x="2148627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25" name="Google Shape;3125;p19"/>
            <p:cNvSpPr/>
            <p:nvPr/>
          </p:nvSpPr>
          <p:spPr>
            <a:xfrm>
              <a:off x="2172561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26" name="Google Shape;3126;p19"/>
            <p:cNvSpPr/>
            <p:nvPr/>
          </p:nvSpPr>
          <p:spPr>
            <a:xfrm>
              <a:off x="2197648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27" name="Google Shape;3127;p19"/>
            <p:cNvSpPr/>
            <p:nvPr/>
          </p:nvSpPr>
          <p:spPr>
            <a:xfrm>
              <a:off x="2223451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28" name="Google Shape;3128;p19"/>
            <p:cNvSpPr/>
            <p:nvPr/>
          </p:nvSpPr>
          <p:spPr>
            <a:xfrm>
              <a:off x="2248897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29" name="Google Shape;3129;p19"/>
            <p:cNvSpPr/>
            <p:nvPr/>
          </p:nvSpPr>
          <p:spPr>
            <a:xfrm>
              <a:off x="22743423"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30" name="Google Shape;3130;p19"/>
            <p:cNvSpPr/>
            <p:nvPr/>
          </p:nvSpPr>
          <p:spPr>
            <a:xfrm>
              <a:off x="22994296"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31" name="Google Shape;3131;p19"/>
            <p:cNvSpPr/>
            <p:nvPr/>
          </p:nvSpPr>
          <p:spPr>
            <a:xfrm>
              <a:off x="23252329"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32" name="Google Shape;3132;p19"/>
            <p:cNvSpPr/>
            <p:nvPr/>
          </p:nvSpPr>
          <p:spPr>
            <a:xfrm>
              <a:off x="23506782"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33" name="Google Shape;3133;p19"/>
            <p:cNvSpPr/>
            <p:nvPr/>
          </p:nvSpPr>
          <p:spPr>
            <a:xfrm>
              <a:off x="237610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34" name="Google Shape;3134;p19"/>
            <p:cNvSpPr/>
            <p:nvPr/>
          </p:nvSpPr>
          <p:spPr>
            <a:xfrm>
              <a:off x="2401181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35" name="Google Shape;3135;p19"/>
            <p:cNvSpPr/>
            <p:nvPr/>
          </p:nvSpPr>
          <p:spPr>
            <a:xfrm>
              <a:off x="2426254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36" name="Google Shape;3136;p19"/>
            <p:cNvSpPr/>
            <p:nvPr/>
          </p:nvSpPr>
          <p:spPr>
            <a:xfrm>
              <a:off x="2072320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37" name="Google Shape;3137;p19"/>
            <p:cNvSpPr/>
            <p:nvPr/>
          </p:nvSpPr>
          <p:spPr>
            <a:xfrm>
              <a:off x="209740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38" name="Google Shape;3138;p19"/>
            <p:cNvSpPr/>
            <p:nvPr/>
          </p:nvSpPr>
          <p:spPr>
            <a:xfrm>
              <a:off x="2123211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39" name="Google Shape;3139;p19"/>
            <p:cNvSpPr/>
            <p:nvPr/>
          </p:nvSpPr>
          <p:spPr>
            <a:xfrm>
              <a:off x="2148656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40" name="Google Shape;3140;p19"/>
            <p:cNvSpPr/>
            <p:nvPr/>
          </p:nvSpPr>
          <p:spPr>
            <a:xfrm>
              <a:off x="2172590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41" name="Google Shape;3141;p19"/>
            <p:cNvSpPr/>
            <p:nvPr/>
          </p:nvSpPr>
          <p:spPr>
            <a:xfrm>
              <a:off x="2197677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42" name="Google Shape;3142;p19"/>
            <p:cNvSpPr/>
            <p:nvPr/>
          </p:nvSpPr>
          <p:spPr>
            <a:xfrm>
              <a:off x="2223481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43" name="Google Shape;3143;p19"/>
            <p:cNvSpPr/>
            <p:nvPr/>
          </p:nvSpPr>
          <p:spPr>
            <a:xfrm>
              <a:off x="2248926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44" name="Google Shape;3144;p19"/>
            <p:cNvSpPr/>
            <p:nvPr/>
          </p:nvSpPr>
          <p:spPr>
            <a:xfrm>
              <a:off x="22743717"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45" name="Google Shape;3145;p19"/>
            <p:cNvSpPr/>
            <p:nvPr/>
          </p:nvSpPr>
          <p:spPr>
            <a:xfrm>
              <a:off x="22994590"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46" name="Google Shape;3146;p19"/>
            <p:cNvSpPr/>
            <p:nvPr/>
          </p:nvSpPr>
          <p:spPr>
            <a:xfrm>
              <a:off x="23252623"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47" name="Google Shape;3147;p19"/>
            <p:cNvSpPr/>
            <p:nvPr/>
          </p:nvSpPr>
          <p:spPr>
            <a:xfrm>
              <a:off x="23507076"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48" name="Google Shape;3148;p19"/>
            <p:cNvSpPr/>
            <p:nvPr/>
          </p:nvSpPr>
          <p:spPr>
            <a:xfrm>
              <a:off x="237613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49" name="Google Shape;3149;p19"/>
            <p:cNvSpPr/>
            <p:nvPr/>
          </p:nvSpPr>
          <p:spPr>
            <a:xfrm>
              <a:off x="2401210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50" name="Google Shape;3150;p19"/>
            <p:cNvSpPr/>
            <p:nvPr/>
          </p:nvSpPr>
          <p:spPr>
            <a:xfrm>
              <a:off x="2426283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3151" name="Google Shape;3151;p19"/>
          <p:cNvGrpSpPr/>
          <p:nvPr/>
        </p:nvGrpSpPr>
        <p:grpSpPr>
          <a:xfrm>
            <a:off x="-812763" y="1075127"/>
            <a:ext cx="3659601" cy="1634062"/>
            <a:chOff x="0" y="1075127"/>
            <a:chExt cx="3659601" cy="1634062"/>
          </a:xfrm>
        </p:grpSpPr>
        <p:sp>
          <p:nvSpPr>
            <p:cNvPr id="3152" name="Google Shape;3152;p19"/>
            <p:cNvSpPr/>
            <p:nvPr/>
          </p:nvSpPr>
          <p:spPr>
            <a:xfrm>
              <a:off x="0"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53" name="Google Shape;3153;p19"/>
            <p:cNvSpPr/>
            <p:nvPr/>
          </p:nvSpPr>
          <p:spPr>
            <a:xfrm>
              <a:off x="25087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54" name="Google Shape;3154;p19"/>
            <p:cNvSpPr/>
            <p:nvPr/>
          </p:nvSpPr>
          <p:spPr>
            <a:xfrm>
              <a:off x="5089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55" name="Google Shape;3155;p19"/>
            <p:cNvSpPr/>
            <p:nvPr/>
          </p:nvSpPr>
          <p:spPr>
            <a:xfrm>
              <a:off x="76335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56" name="Google Shape;3156;p19"/>
            <p:cNvSpPr/>
            <p:nvPr/>
          </p:nvSpPr>
          <p:spPr>
            <a:xfrm>
              <a:off x="100269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57" name="Google Shape;3157;p19"/>
            <p:cNvSpPr/>
            <p:nvPr/>
          </p:nvSpPr>
          <p:spPr>
            <a:xfrm>
              <a:off x="125356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58" name="Google Shape;3158;p19"/>
            <p:cNvSpPr/>
            <p:nvPr/>
          </p:nvSpPr>
          <p:spPr>
            <a:xfrm>
              <a:off x="151160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59" name="Google Shape;3159;p19"/>
            <p:cNvSpPr/>
            <p:nvPr/>
          </p:nvSpPr>
          <p:spPr>
            <a:xfrm>
              <a:off x="176605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60" name="Google Shape;3160;p19"/>
            <p:cNvSpPr/>
            <p:nvPr/>
          </p:nvSpPr>
          <p:spPr>
            <a:xfrm>
              <a:off x="202050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61" name="Google Shape;3161;p19"/>
            <p:cNvSpPr/>
            <p:nvPr/>
          </p:nvSpPr>
          <p:spPr>
            <a:xfrm>
              <a:off x="2271381"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62" name="Google Shape;3162;p19"/>
            <p:cNvSpPr/>
            <p:nvPr/>
          </p:nvSpPr>
          <p:spPr>
            <a:xfrm>
              <a:off x="2529414"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63" name="Google Shape;3163;p19"/>
            <p:cNvSpPr/>
            <p:nvPr/>
          </p:nvSpPr>
          <p:spPr>
            <a:xfrm>
              <a:off x="2783867"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64" name="Google Shape;3164;p19"/>
            <p:cNvSpPr/>
            <p:nvPr/>
          </p:nvSpPr>
          <p:spPr>
            <a:xfrm>
              <a:off x="303817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65" name="Google Shape;3165;p19"/>
            <p:cNvSpPr/>
            <p:nvPr/>
          </p:nvSpPr>
          <p:spPr>
            <a:xfrm>
              <a:off x="328889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66" name="Google Shape;3166;p19"/>
            <p:cNvSpPr/>
            <p:nvPr/>
          </p:nvSpPr>
          <p:spPr>
            <a:xfrm>
              <a:off x="353962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67" name="Google Shape;3167;p19"/>
            <p:cNvSpPr/>
            <p:nvPr/>
          </p:nvSpPr>
          <p:spPr>
            <a:xfrm>
              <a:off x="294"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68" name="Google Shape;3168;p19"/>
            <p:cNvSpPr/>
            <p:nvPr/>
          </p:nvSpPr>
          <p:spPr>
            <a:xfrm>
              <a:off x="25116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69" name="Google Shape;3169;p19"/>
            <p:cNvSpPr/>
            <p:nvPr/>
          </p:nvSpPr>
          <p:spPr>
            <a:xfrm>
              <a:off x="5092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70" name="Google Shape;3170;p19"/>
            <p:cNvSpPr/>
            <p:nvPr/>
          </p:nvSpPr>
          <p:spPr>
            <a:xfrm>
              <a:off x="76365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71" name="Google Shape;3171;p19"/>
            <p:cNvSpPr/>
            <p:nvPr/>
          </p:nvSpPr>
          <p:spPr>
            <a:xfrm>
              <a:off x="100299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72" name="Google Shape;3172;p19"/>
            <p:cNvSpPr/>
            <p:nvPr/>
          </p:nvSpPr>
          <p:spPr>
            <a:xfrm>
              <a:off x="125386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73" name="Google Shape;3173;p19"/>
            <p:cNvSpPr/>
            <p:nvPr/>
          </p:nvSpPr>
          <p:spPr>
            <a:xfrm>
              <a:off x="151189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74" name="Google Shape;3174;p19"/>
            <p:cNvSpPr/>
            <p:nvPr/>
          </p:nvSpPr>
          <p:spPr>
            <a:xfrm>
              <a:off x="176634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75" name="Google Shape;3175;p19"/>
            <p:cNvSpPr/>
            <p:nvPr/>
          </p:nvSpPr>
          <p:spPr>
            <a:xfrm>
              <a:off x="202080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76" name="Google Shape;3176;p19"/>
            <p:cNvSpPr/>
            <p:nvPr/>
          </p:nvSpPr>
          <p:spPr>
            <a:xfrm>
              <a:off x="2271675"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77" name="Google Shape;3177;p19"/>
            <p:cNvSpPr/>
            <p:nvPr/>
          </p:nvSpPr>
          <p:spPr>
            <a:xfrm>
              <a:off x="2529708"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78" name="Google Shape;3178;p19"/>
            <p:cNvSpPr/>
            <p:nvPr/>
          </p:nvSpPr>
          <p:spPr>
            <a:xfrm>
              <a:off x="2784161"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79" name="Google Shape;3179;p19"/>
            <p:cNvSpPr/>
            <p:nvPr/>
          </p:nvSpPr>
          <p:spPr>
            <a:xfrm>
              <a:off x="303846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80" name="Google Shape;3180;p19"/>
            <p:cNvSpPr/>
            <p:nvPr/>
          </p:nvSpPr>
          <p:spPr>
            <a:xfrm>
              <a:off x="328919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81" name="Google Shape;3181;p19"/>
            <p:cNvSpPr/>
            <p:nvPr/>
          </p:nvSpPr>
          <p:spPr>
            <a:xfrm>
              <a:off x="353991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82" name="Google Shape;3182;p19"/>
            <p:cNvSpPr/>
            <p:nvPr/>
          </p:nvSpPr>
          <p:spPr>
            <a:xfrm>
              <a:off x="294"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83" name="Google Shape;3183;p19"/>
            <p:cNvSpPr/>
            <p:nvPr/>
          </p:nvSpPr>
          <p:spPr>
            <a:xfrm>
              <a:off x="25116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84" name="Google Shape;3184;p19"/>
            <p:cNvSpPr/>
            <p:nvPr/>
          </p:nvSpPr>
          <p:spPr>
            <a:xfrm>
              <a:off x="5092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85" name="Google Shape;3185;p19"/>
            <p:cNvSpPr/>
            <p:nvPr/>
          </p:nvSpPr>
          <p:spPr>
            <a:xfrm>
              <a:off x="76365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86" name="Google Shape;3186;p19"/>
            <p:cNvSpPr/>
            <p:nvPr/>
          </p:nvSpPr>
          <p:spPr>
            <a:xfrm>
              <a:off x="100299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87" name="Google Shape;3187;p19"/>
            <p:cNvSpPr/>
            <p:nvPr/>
          </p:nvSpPr>
          <p:spPr>
            <a:xfrm>
              <a:off x="125386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88" name="Google Shape;3188;p19"/>
            <p:cNvSpPr/>
            <p:nvPr/>
          </p:nvSpPr>
          <p:spPr>
            <a:xfrm>
              <a:off x="151189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89" name="Google Shape;3189;p19"/>
            <p:cNvSpPr/>
            <p:nvPr/>
          </p:nvSpPr>
          <p:spPr>
            <a:xfrm>
              <a:off x="176634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90" name="Google Shape;3190;p19"/>
            <p:cNvSpPr/>
            <p:nvPr/>
          </p:nvSpPr>
          <p:spPr>
            <a:xfrm>
              <a:off x="202080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91" name="Google Shape;3191;p19"/>
            <p:cNvSpPr/>
            <p:nvPr/>
          </p:nvSpPr>
          <p:spPr>
            <a:xfrm>
              <a:off x="2271675"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92" name="Google Shape;3192;p19"/>
            <p:cNvSpPr/>
            <p:nvPr/>
          </p:nvSpPr>
          <p:spPr>
            <a:xfrm>
              <a:off x="2529708"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93" name="Google Shape;3193;p19"/>
            <p:cNvSpPr/>
            <p:nvPr/>
          </p:nvSpPr>
          <p:spPr>
            <a:xfrm>
              <a:off x="2784161"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94" name="Google Shape;3194;p19"/>
            <p:cNvSpPr/>
            <p:nvPr/>
          </p:nvSpPr>
          <p:spPr>
            <a:xfrm>
              <a:off x="303846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95" name="Google Shape;3195;p19"/>
            <p:cNvSpPr/>
            <p:nvPr/>
          </p:nvSpPr>
          <p:spPr>
            <a:xfrm>
              <a:off x="328919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96" name="Google Shape;3196;p19"/>
            <p:cNvSpPr/>
            <p:nvPr/>
          </p:nvSpPr>
          <p:spPr>
            <a:xfrm>
              <a:off x="353991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97" name="Google Shape;3197;p19"/>
            <p:cNvSpPr/>
            <p:nvPr/>
          </p:nvSpPr>
          <p:spPr>
            <a:xfrm>
              <a:off x="588"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98" name="Google Shape;3198;p19"/>
            <p:cNvSpPr/>
            <p:nvPr/>
          </p:nvSpPr>
          <p:spPr>
            <a:xfrm>
              <a:off x="25146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99" name="Google Shape;3199;p19"/>
            <p:cNvSpPr/>
            <p:nvPr/>
          </p:nvSpPr>
          <p:spPr>
            <a:xfrm>
              <a:off x="5094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00" name="Google Shape;3200;p19"/>
            <p:cNvSpPr/>
            <p:nvPr/>
          </p:nvSpPr>
          <p:spPr>
            <a:xfrm>
              <a:off x="76394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01" name="Google Shape;3201;p19"/>
            <p:cNvSpPr/>
            <p:nvPr/>
          </p:nvSpPr>
          <p:spPr>
            <a:xfrm>
              <a:off x="100328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02" name="Google Shape;3202;p19"/>
            <p:cNvSpPr/>
            <p:nvPr/>
          </p:nvSpPr>
          <p:spPr>
            <a:xfrm>
              <a:off x="125415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03" name="Google Shape;3203;p19"/>
            <p:cNvSpPr/>
            <p:nvPr/>
          </p:nvSpPr>
          <p:spPr>
            <a:xfrm>
              <a:off x="151219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04" name="Google Shape;3204;p19"/>
            <p:cNvSpPr/>
            <p:nvPr/>
          </p:nvSpPr>
          <p:spPr>
            <a:xfrm>
              <a:off x="176664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05" name="Google Shape;3205;p19"/>
            <p:cNvSpPr/>
            <p:nvPr/>
          </p:nvSpPr>
          <p:spPr>
            <a:xfrm>
              <a:off x="202109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06" name="Google Shape;3206;p19"/>
            <p:cNvSpPr/>
            <p:nvPr/>
          </p:nvSpPr>
          <p:spPr>
            <a:xfrm>
              <a:off x="2271969"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07" name="Google Shape;3207;p19"/>
            <p:cNvSpPr/>
            <p:nvPr/>
          </p:nvSpPr>
          <p:spPr>
            <a:xfrm>
              <a:off x="2530002"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08" name="Google Shape;3208;p19"/>
            <p:cNvSpPr/>
            <p:nvPr/>
          </p:nvSpPr>
          <p:spPr>
            <a:xfrm>
              <a:off x="2784455"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09" name="Google Shape;3209;p19"/>
            <p:cNvSpPr/>
            <p:nvPr/>
          </p:nvSpPr>
          <p:spPr>
            <a:xfrm>
              <a:off x="303876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10" name="Google Shape;3210;p19"/>
            <p:cNvSpPr/>
            <p:nvPr/>
          </p:nvSpPr>
          <p:spPr>
            <a:xfrm>
              <a:off x="328948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11" name="Google Shape;3211;p19"/>
            <p:cNvSpPr/>
            <p:nvPr/>
          </p:nvSpPr>
          <p:spPr>
            <a:xfrm>
              <a:off x="354021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12" name="Google Shape;3212;p19"/>
            <p:cNvSpPr/>
            <p:nvPr/>
          </p:nvSpPr>
          <p:spPr>
            <a:xfrm>
              <a:off x="588"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13" name="Google Shape;3213;p19"/>
            <p:cNvSpPr/>
            <p:nvPr/>
          </p:nvSpPr>
          <p:spPr>
            <a:xfrm>
              <a:off x="25146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14" name="Google Shape;3214;p19"/>
            <p:cNvSpPr/>
            <p:nvPr/>
          </p:nvSpPr>
          <p:spPr>
            <a:xfrm>
              <a:off x="5094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15" name="Google Shape;3215;p19"/>
            <p:cNvSpPr/>
            <p:nvPr/>
          </p:nvSpPr>
          <p:spPr>
            <a:xfrm>
              <a:off x="76394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16" name="Google Shape;3216;p19"/>
            <p:cNvSpPr/>
            <p:nvPr/>
          </p:nvSpPr>
          <p:spPr>
            <a:xfrm>
              <a:off x="100328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17" name="Google Shape;3217;p19"/>
            <p:cNvSpPr/>
            <p:nvPr/>
          </p:nvSpPr>
          <p:spPr>
            <a:xfrm>
              <a:off x="125415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18" name="Google Shape;3218;p19"/>
            <p:cNvSpPr/>
            <p:nvPr/>
          </p:nvSpPr>
          <p:spPr>
            <a:xfrm>
              <a:off x="151219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19" name="Google Shape;3219;p19"/>
            <p:cNvSpPr/>
            <p:nvPr/>
          </p:nvSpPr>
          <p:spPr>
            <a:xfrm>
              <a:off x="176664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20" name="Google Shape;3220;p19"/>
            <p:cNvSpPr/>
            <p:nvPr/>
          </p:nvSpPr>
          <p:spPr>
            <a:xfrm>
              <a:off x="202109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21" name="Google Shape;3221;p19"/>
            <p:cNvSpPr/>
            <p:nvPr/>
          </p:nvSpPr>
          <p:spPr>
            <a:xfrm>
              <a:off x="2271969"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22" name="Google Shape;3222;p19"/>
            <p:cNvSpPr/>
            <p:nvPr/>
          </p:nvSpPr>
          <p:spPr>
            <a:xfrm>
              <a:off x="2530002"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23" name="Google Shape;3223;p19"/>
            <p:cNvSpPr/>
            <p:nvPr/>
          </p:nvSpPr>
          <p:spPr>
            <a:xfrm>
              <a:off x="2784455"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24" name="Google Shape;3224;p19"/>
            <p:cNvSpPr/>
            <p:nvPr/>
          </p:nvSpPr>
          <p:spPr>
            <a:xfrm>
              <a:off x="303876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25" name="Google Shape;3225;p19"/>
            <p:cNvSpPr/>
            <p:nvPr/>
          </p:nvSpPr>
          <p:spPr>
            <a:xfrm>
              <a:off x="328948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26" name="Google Shape;3226;p19"/>
            <p:cNvSpPr/>
            <p:nvPr/>
          </p:nvSpPr>
          <p:spPr>
            <a:xfrm>
              <a:off x="354021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27" name="Google Shape;3227;p19"/>
            <p:cNvSpPr/>
            <p:nvPr/>
          </p:nvSpPr>
          <p:spPr>
            <a:xfrm>
              <a:off x="882"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28" name="Google Shape;3228;p19"/>
            <p:cNvSpPr/>
            <p:nvPr/>
          </p:nvSpPr>
          <p:spPr>
            <a:xfrm>
              <a:off x="25175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29" name="Google Shape;3229;p19"/>
            <p:cNvSpPr/>
            <p:nvPr/>
          </p:nvSpPr>
          <p:spPr>
            <a:xfrm>
              <a:off x="5097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30" name="Google Shape;3230;p19"/>
            <p:cNvSpPr/>
            <p:nvPr/>
          </p:nvSpPr>
          <p:spPr>
            <a:xfrm>
              <a:off x="76424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31" name="Google Shape;3231;p19"/>
            <p:cNvSpPr/>
            <p:nvPr/>
          </p:nvSpPr>
          <p:spPr>
            <a:xfrm>
              <a:off x="100357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32" name="Google Shape;3232;p19"/>
            <p:cNvSpPr/>
            <p:nvPr/>
          </p:nvSpPr>
          <p:spPr>
            <a:xfrm>
              <a:off x="125445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33" name="Google Shape;3233;p19"/>
            <p:cNvSpPr/>
            <p:nvPr/>
          </p:nvSpPr>
          <p:spPr>
            <a:xfrm>
              <a:off x="151248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34" name="Google Shape;3234;p19"/>
            <p:cNvSpPr/>
            <p:nvPr/>
          </p:nvSpPr>
          <p:spPr>
            <a:xfrm>
              <a:off x="176693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35" name="Google Shape;3235;p19"/>
            <p:cNvSpPr/>
            <p:nvPr/>
          </p:nvSpPr>
          <p:spPr>
            <a:xfrm>
              <a:off x="202139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36" name="Google Shape;3236;p19"/>
            <p:cNvSpPr/>
            <p:nvPr/>
          </p:nvSpPr>
          <p:spPr>
            <a:xfrm>
              <a:off x="2272263"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37" name="Google Shape;3237;p19"/>
            <p:cNvSpPr/>
            <p:nvPr/>
          </p:nvSpPr>
          <p:spPr>
            <a:xfrm>
              <a:off x="2530296"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38" name="Google Shape;3238;p19"/>
            <p:cNvSpPr/>
            <p:nvPr/>
          </p:nvSpPr>
          <p:spPr>
            <a:xfrm>
              <a:off x="2784749"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39" name="Google Shape;3239;p19"/>
            <p:cNvSpPr/>
            <p:nvPr/>
          </p:nvSpPr>
          <p:spPr>
            <a:xfrm>
              <a:off x="303905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40" name="Google Shape;3240;p19"/>
            <p:cNvSpPr/>
            <p:nvPr/>
          </p:nvSpPr>
          <p:spPr>
            <a:xfrm>
              <a:off x="328978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41" name="Google Shape;3241;p19"/>
            <p:cNvSpPr/>
            <p:nvPr/>
          </p:nvSpPr>
          <p:spPr>
            <a:xfrm>
              <a:off x="354050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42" name="Google Shape;3242;p19"/>
            <p:cNvSpPr/>
            <p:nvPr/>
          </p:nvSpPr>
          <p:spPr>
            <a:xfrm>
              <a:off x="882"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43" name="Google Shape;3243;p19"/>
            <p:cNvSpPr/>
            <p:nvPr/>
          </p:nvSpPr>
          <p:spPr>
            <a:xfrm>
              <a:off x="25175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44" name="Google Shape;3244;p19"/>
            <p:cNvSpPr/>
            <p:nvPr/>
          </p:nvSpPr>
          <p:spPr>
            <a:xfrm>
              <a:off x="5097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45" name="Google Shape;3245;p19"/>
            <p:cNvSpPr/>
            <p:nvPr/>
          </p:nvSpPr>
          <p:spPr>
            <a:xfrm>
              <a:off x="76424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46" name="Google Shape;3246;p19"/>
            <p:cNvSpPr/>
            <p:nvPr/>
          </p:nvSpPr>
          <p:spPr>
            <a:xfrm>
              <a:off x="100357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47" name="Google Shape;3247;p19"/>
            <p:cNvSpPr/>
            <p:nvPr/>
          </p:nvSpPr>
          <p:spPr>
            <a:xfrm>
              <a:off x="125445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48" name="Google Shape;3248;p19"/>
            <p:cNvSpPr/>
            <p:nvPr/>
          </p:nvSpPr>
          <p:spPr>
            <a:xfrm>
              <a:off x="151248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49" name="Google Shape;3249;p19"/>
            <p:cNvSpPr/>
            <p:nvPr/>
          </p:nvSpPr>
          <p:spPr>
            <a:xfrm>
              <a:off x="176693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50" name="Google Shape;3250;p19"/>
            <p:cNvSpPr/>
            <p:nvPr/>
          </p:nvSpPr>
          <p:spPr>
            <a:xfrm>
              <a:off x="202139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51" name="Google Shape;3251;p19"/>
            <p:cNvSpPr/>
            <p:nvPr/>
          </p:nvSpPr>
          <p:spPr>
            <a:xfrm>
              <a:off x="2272263"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52" name="Google Shape;3252;p19"/>
            <p:cNvSpPr/>
            <p:nvPr/>
          </p:nvSpPr>
          <p:spPr>
            <a:xfrm>
              <a:off x="2530296"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53" name="Google Shape;3253;p19"/>
            <p:cNvSpPr/>
            <p:nvPr/>
          </p:nvSpPr>
          <p:spPr>
            <a:xfrm>
              <a:off x="2784749"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54" name="Google Shape;3254;p19"/>
            <p:cNvSpPr/>
            <p:nvPr/>
          </p:nvSpPr>
          <p:spPr>
            <a:xfrm>
              <a:off x="303905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55" name="Google Shape;3255;p19"/>
            <p:cNvSpPr/>
            <p:nvPr/>
          </p:nvSpPr>
          <p:spPr>
            <a:xfrm>
              <a:off x="328978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56" name="Google Shape;3256;p19"/>
            <p:cNvSpPr/>
            <p:nvPr/>
          </p:nvSpPr>
          <p:spPr>
            <a:xfrm>
              <a:off x="354050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57" name="Google Shape;3257;p19"/>
            <p:cNvSpPr/>
            <p:nvPr/>
          </p:nvSpPr>
          <p:spPr>
            <a:xfrm>
              <a:off x="1176"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58" name="Google Shape;3258;p19"/>
            <p:cNvSpPr/>
            <p:nvPr/>
          </p:nvSpPr>
          <p:spPr>
            <a:xfrm>
              <a:off x="25204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59" name="Google Shape;3259;p19"/>
            <p:cNvSpPr/>
            <p:nvPr/>
          </p:nvSpPr>
          <p:spPr>
            <a:xfrm>
              <a:off x="5100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60" name="Google Shape;3260;p19"/>
            <p:cNvSpPr/>
            <p:nvPr/>
          </p:nvSpPr>
          <p:spPr>
            <a:xfrm>
              <a:off x="76453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61" name="Google Shape;3261;p19"/>
            <p:cNvSpPr/>
            <p:nvPr/>
          </p:nvSpPr>
          <p:spPr>
            <a:xfrm>
              <a:off x="100387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62" name="Google Shape;3262;p19"/>
            <p:cNvSpPr/>
            <p:nvPr/>
          </p:nvSpPr>
          <p:spPr>
            <a:xfrm>
              <a:off x="125474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63" name="Google Shape;3263;p19"/>
            <p:cNvSpPr/>
            <p:nvPr/>
          </p:nvSpPr>
          <p:spPr>
            <a:xfrm>
              <a:off x="151277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64" name="Google Shape;3264;p19"/>
            <p:cNvSpPr/>
            <p:nvPr/>
          </p:nvSpPr>
          <p:spPr>
            <a:xfrm>
              <a:off x="176723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65" name="Google Shape;3265;p19"/>
            <p:cNvSpPr/>
            <p:nvPr/>
          </p:nvSpPr>
          <p:spPr>
            <a:xfrm>
              <a:off x="202168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66" name="Google Shape;3266;p19"/>
            <p:cNvSpPr/>
            <p:nvPr/>
          </p:nvSpPr>
          <p:spPr>
            <a:xfrm>
              <a:off x="2272557"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67" name="Google Shape;3267;p19"/>
            <p:cNvSpPr/>
            <p:nvPr/>
          </p:nvSpPr>
          <p:spPr>
            <a:xfrm>
              <a:off x="2530590"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68" name="Google Shape;3268;p19"/>
            <p:cNvSpPr/>
            <p:nvPr/>
          </p:nvSpPr>
          <p:spPr>
            <a:xfrm>
              <a:off x="2785043"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69" name="Google Shape;3269;p19"/>
            <p:cNvSpPr/>
            <p:nvPr/>
          </p:nvSpPr>
          <p:spPr>
            <a:xfrm>
              <a:off x="303934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70" name="Google Shape;3270;p19"/>
            <p:cNvSpPr/>
            <p:nvPr/>
          </p:nvSpPr>
          <p:spPr>
            <a:xfrm>
              <a:off x="329007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71" name="Google Shape;3271;p19"/>
            <p:cNvSpPr/>
            <p:nvPr/>
          </p:nvSpPr>
          <p:spPr>
            <a:xfrm>
              <a:off x="354080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pic>
        <p:nvPicPr>
          <p:cNvPr id="3272" name="Google Shape;3272;p19"/>
          <p:cNvPicPr preferRelativeResize="0"/>
          <p:nvPr/>
        </p:nvPicPr>
        <p:blipFill rotWithShape="1">
          <a:blip r:embed="rId3">
            <a:alphaModFix/>
          </a:blip>
          <a:srcRect b="0" l="0" r="0" t="0"/>
          <a:stretch/>
        </p:blipFill>
        <p:spPr>
          <a:xfrm>
            <a:off x="7550150" y="2762250"/>
            <a:ext cx="13653328" cy="6858000"/>
          </a:xfrm>
          <a:prstGeom prst="rect">
            <a:avLst/>
          </a:prstGeom>
          <a:noFill/>
          <a:ln>
            <a:noFill/>
          </a:ln>
        </p:spPr>
      </p:pic>
      <p:sp>
        <p:nvSpPr>
          <p:cNvPr id="3273" name="Google Shape;3273;p19"/>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i="1" lang="es-CO">
                <a:latin typeface="Roboto"/>
                <a:ea typeface="Roboto"/>
                <a:cs typeface="Roboto"/>
                <a:sym typeface="Roboto"/>
              </a:rPr>
              <a:t>Bocetos en servilletas</a:t>
            </a:r>
            <a:r>
              <a:rPr lang="es-CO">
                <a:latin typeface="Roboto"/>
                <a:ea typeface="Roboto"/>
                <a:cs typeface="Roboto"/>
                <a:sym typeface="Roboto"/>
              </a:rPr>
              <a:t> - Ejercicio</a:t>
            </a:r>
            <a:endParaRPr>
              <a:latin typeface="Roboto"/>
              <a:ea typeface="Roboto"/>
              <a:cs typeface="Roboto"/>
              <a:sym typeface="Roboto"/>
            </a:endParaRPr>
          </a:p>
        </p:txBody>
      </p:sp>
      <p:sp>
        <p:nvSpPr>
          <p:cNvPr id="3274" name="Google Shape;3274;p19"/>
          <p:cNvSpPr txBox="1"/>
          <p:nvPr/>
        </p:nvSpPr>
        <p:spPr>
          <a:xfrm>
            <a:off x="361950"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a:p>
        </p:txBody>
      </p:sp>
      <p:sp>
        <p:nvSpPr>
          <p:cNvPr id="3275" name="Google Shape;3275;p19"/>
          <p:cNvSpPr txBox="1"/>
          <p:nvPr>
            <p:ph idx="1" type="body"/>
          </p:nvPr>
        </p:nvSpPr>
        <p:spPr>
          <a:xfrm>
            <a:off x="1676400" y="3651250"/>
            <a:ext cx="21031200" cy="870267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5600"/>
              <a:buNone/>
            </a:pPr>
            <a:r>
              <a:rPr lang="es-CO"/>
              <a:t>Con el modelo de IPS: dibujar las tablas en Excel con valores de ejemplo que se imaginen, de acuerdo con el tipo de dato de los campos.</a:t>
            </a:r>
            <a:endParaRPr/>
          </a:p>
          <a:p>
            <a:pPr indent="0" lvl="0" marL="0" rtl="0" algn="l">
              <a:lnSpc>
                <a:spcPct val="90000"/>
              </a:lnSpc>
              <a:spcBef>
                <a:spcPts val="2000"/>
              </a:spcBef>
              <a:spcAft>
                <a:spcPts val="0"/>
              </a:spcAft>
              <a:buClr>
                <a:schemeClr val="dk1"/>
              </a:buClr>
              <a:buSzPts val="5600"/>
              <a:buNone/>
            </a:pPr>
            <a:r>
              <a:t/>
            </a:r>
            <a:endParaRPr/>
          </a:p>
          <a:p>
            <a:pPr indent="0" lvl="0" marL="0" rtl="0" algn="l">
              <a:lnSpc>
                <a:spcPct val="90000"/>
              </a:lnSpc>
              <a:spcBef>
                <a:spcPts val="2000"/>
              </a:spcBef>
              <a:spcAft>
                <a:spcPts val="0"/>
              </a:spcAft>
              <a:buClr>
                <a:schemeClr val="dk1"/>
              </a:buClr>
              <a:buSzPts val="5600"/>
              <a:buNone/>
            </a:pPr>
            <a:r>
              <a:rPr lang="es-CO"/>
              <a:t>Dibujar la tabla objetivo.</a:t>
            </a:r>
            <a:endParaRPr/>
          </a:p>
          <a:p>
            <a:pPr indent="0" lvl="0" marL="0" rtl="0" algn="l">
              <a:lnSpc>
                <a:spcPct val="90000"/>
              </a:lnSpc>
              <a:spcBef>
                <a:spcPts val="2000"/>
              </a:spcBef>
              <a:spcAft>
                <a:spcPts val="0"/>
              </a:spcAft>
              <a:buClr>
                <a:schemeClr val="dk1"/>
              </a:buClr>
              <a:buSzPts val="5600"/>
              <a:buNone/>
            </a:pPr>
            <a:r>
              <a:rPr lang="es-CO"/>
              <a:t>Que incluya solamente</a:t>
            </a:r>
            <a:endParaRPr/>
          </a:p>
          <a:p>
            <a:pPr indent="0" lvl="0" marL="0" rtl="0" algn="l">
              <a:lnSpc>
                <a:spcPct val="90000"/>
              </a:lnSpc>
              <a:spcBef>
                <a:spcPts val="2000"/>
              </a:spcBef>
              <a:spcAft>
                <a:spcPts val="0"/>
              </a:spcAft>
              <a:buClr>
                <a:schemeClr val="dk1"/>
              </a:buClr>
              <a:buSzPts val="5600"/>
              <a:buNone/>
            </a:pPr>
            <a:r>
              <a:rPr lang="es-CO"/>
              <a:t>los campos id y nombre del</a:t>
            </a:r>
            <a:endParaRPr/>
          </a:p>
          <a:p>
            <a:pPr indent="0" lvl="0" marL="0" rtl="0" algn="l">
              <a:lnSpc>
                <a:spcPct val="90000"/>
              </a:lnSpc>
              <a:spcBef>
                <a:spcPts val="2000"/>
              </a:spcBef>
              <a:spcAft>
                <a:spcPts val="0"/>
              </a:spcAft>
              <a:buClr>
                <a:schemeClr val="dk1"/>
              </a:buClr>
              <a:buSzPts val="5600"/>
              <a:buNone/>
            </a:pPr>
            <a:r>
              <a:rPr lang="es-CO"/>
              <a:t>centro de salud; y número</a:t>
            </a:r>
            <a:endParaRPr/>
          </a:p>
          <a:p>
            <a:pPr indent="0" lvl="0" marL="0" rtl="0" algn="l">
              <a:lnSpc>
                <a:spcPct val="90000"/>
              </a:lnSpc>
              <a:spcBef>
                <a:spcPts val="2000"/>
              </a:spcBef>
              <a:spcAft>
                <a:spcPts val="0"/>
              </a:spcAft>
              <a:buClr>
                <a:schemeClr val="dk1"/>
              </a:buClr>
              <a:buSzPts val="5600"/>
              <a:buNone/>
            </a:pPr>
            <a:r>
              <a:rPr lang="es-CO"/>
              <a:t>de mujeres.</a:t>
            </a:r>
            <a:endParaRPr/>
          </a:p>
        </p:txBody>
      </p:sp>
      <p:pic>
        <p:nvPicPr>
          <p:cNvPr descr="Interfaz de usuario gráfica&#10;&#10;El contenido generado por IA puede ser incorrecto." id="3276" name="Google Shape;3276;p19"/>
          <p:cNvPicPr preferRelativeResize="0"/>
          <p:nvPr/>
        </p:nvPicPr>
        <p:blipFill rotWithShape="1">
          <a:blip r:embed="rId4">
            <a:alphaModFix/>
          </a:blip>
          <a:srcRect b="0" l="0" r="0" t="0"/>
          <a:stretch/>
        </p:blipFill>
        <p:spPr>
          <a:xfrm>
            <a:off x="11181936" y="5905020"/>
            <a:ext cx="12277725" cy="6448906"/>
          </a:xfrm>
          <a:prstGeom prst="rect">
            <a:avLst/>
          </a:prstGeom>
          <a:noFill/>
          <a:ln>
            <a:noFill/>
          </a:ln>
        </p:spPr>
      </p:pic>
      <p:sp>
        <p:nvSpPr>
          <p:cNvPr id="3277" name="Google Shape;3277;p19"/>
          <p:cNvSpPr/>
          <p:nvPr/>
        </p:nvSpPr>
        <p:spPr>
          <a:xfrm>
            <a:off x="19418221" y="10783434"/>
            <a:ext cx="3505200" cy="603250"/>
          </a:xfrm>
          <a:prstGeom prst="rect">
            <a:avLst/>
          </a:prstGeom>
          <a:solidFill>
            <a:srgbClr val="3A3838"/>
          </a:solidFill>
          <a:ln cap="flat" cmpd="sng" w="381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s-CO" sz="2800">
                <a:solidFill>
                  <a:schemeClr val="lt2"/>
                </a:solidFill>
                <a:latin typeface="Calibri"/>
                <a:ea typeface="Calibri"/>
                <a:cs typeface="Calibri"/>
                <a:sym typeface="Calibri"/>
              </a:rPr>
              <a:t>numero_mujeres    int</a:t>
            </a:r>
            <a:endParaRPr sz="2800">
              <a:solidFill>
                <a:schemeClr val="lt2"/>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2" name="Shape 92"/>
        <p:cNvGrpSpPr/>
        <p:nvPr/>
      </p:nvGrpSpPr>
      <p:grpSpPr>
        <a:xfrm>
          <a:off x="0" y="0"/>
          <a:ext cx="0" cy="0"/>
          <a:chOff x="0" y="0"/>
          <a:chExt cx="0" cy="0"/>
        </a:xfrm>
      </p:grpSpPr>
      <p:sp>
        <p:nvSpPr>
          <p:cNvPr id="93" name="Google Shape;93;p2"/>
          <p:cNvSpPr txBox="1"/>
          <p:nvPr/>
        </p:nvSpPr>
        <p:spPr>
          <a:xfrm>
            <a:off x="361950"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FFFF"/>
              </a:buClr>
              <a:buSzPts val="1800"/>
              <a:buFont typeface="Lato"/>
              <a:buNone/>
            </a:pPr>
            <a:r>
              <a:rPr b="0" i="0" lang="es-CO" sz="1800" u="none" cap="none" strike="noStrike">
                <a:solidFill>
                  <a:srgbClr val="FFFFFF"/>
                </a:solidFill>
                <a:latin typeface="Lato"/>
                <a:ea typeface="Lato"/>
                <a:cs typeface="Lato"/>
                <a:sym typeface="Lato"/>
              </a:rPr>
              <a:t>© Diseño y Gestión de Bases de Datos con SQL  | Universidad de los Andes </a:t>
            </a:r>
            <a:endParaRPr/>
          </a:p>
        </p:txBody>
      </p:sp>
      <p:sp>
        <p:nvSpPr>
          <p:cNvPr id="94" name="Google Shape;94;p2"/>
          <p:cNvSpPr txBox="1"/>
          <p:nvPr>
            <p:ph type="title"/>
          </p:nvPr>
        </p:nvSpPr>
        <p:spPr>
          <a:xfrm>
            <a:off x="6172200" y="730251"/>
            <a:ext cx="15007856"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8800"/>
              <a:buFont typeface="Roboto"/>
              <a:buNone/>
            </a:pPr>
            <a:r>
              <a:rPr lang="es-CO">
                <a:solidFill>
                  <a:schemeClr val="lt1"/>
                </a:solidFill>
                <a:latin typeface="Roboto"/>
                <a:ea typeface="Roboto"/>
                <a:cs typeface="Roboto"/>
                <a:sym typeface="Roboto"/>
              </a:rPr>
              <a:t>Recap.</a:t>
            </a:r>
            <a:endParaRPr/>
          </a:p>
        </p:txBody>
      </p:sp>
      <p:sp>
        <p:nvSpPr>
          <p:cNvPr id="95" name="Google Shape;95;p2"/>
          <p:cNvSpPr txBox="1"/>
          <p:nvPr>
            <p:ph idx="1" type="body"/>
          </p:nvPr>
        </p:nvSpPr>
        <p:spPr>
          <a:xfrm>
            <a:off x="6172200" y="3651250"/>
            <a:ext cx="15007856" cy="8702676"/>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chemeClr val="lt1"/>
              </a:buClr>
              <a:buSzPts val="4400"/>
              <a:buNone/>
            </a:pPr>
            <a:r>
              <a:rPr b="1" lang="es-CO" sz="4400">
                <a:solidFill>
                  <a:schemeClr val="lt1"/>
                </a:solidFill>
                <a:latin typeface="Lato"/>
                <a:ea typeface="Lato"/>
                <a:cs typeface="Lato"/>
                <a:sym typeface="Lato"/>
              </a:rPr>
              <a:t>Hemos visto la forma de escritura:</a:t>
            </a:r>
            <a:endParaRPr/>
          </a:p>
          <a:p>
            <a:pPr indent="-457200" lvl="0" marL="457200" rtl="0" algn="just">
              <a:lnSpc>
                <a:spcPct val="100000"/>
              </a:lnSpc>
              <a:spcBef>
                <a:spcPts val="3200"/>
              </a:spcBef>
              <a:spcAft>
                <a:spcPts val="0"/>
              </a:spcAft>
              <a:buClr>
                <a:schemeClr val="lt1"/>
              </a:buClr>
              <a:buSzPts val="4400"/>
              <a:buChar char="•"/>
            </a:pPr>
            <a:r>
              <a:rPr b="1" lang="es-CO" sz="4400">
                <a:solidFill>
                  <a:schemeClr val="lt1"/>
                </a:solidFill>
                <a:latin typeface="Consolas"/>
                <a:ea typeface="Consolas"/>
                <a:cs typeface="Consolas"/>
                <a:sym typeface="Consolas"/>
              </a:rPr>
              <a:t>SELECT</a:t>
            </a:r>
            <a:r>
              <a:rPr b="1" lang="es-CO" sz="4400">
                <a:solidFill>
                  <a:schemeClr val="lt1"/>
                </a:solidFill>
                <a:latin typeface="Lato"/>
                <a:ea typeface="Lato"/>
                <a:cs typeface="Lato"/>
                <a:sym typeface="Lato"/>
              </a:rPr>
              <a:t> … </a:t>
            </a:r>
            <a:r>
              <a:rPr b="1" lang="es-CO" sz="4400">
                <a:solidFill>
                  <a:schemeClr val="lt1"/>
                </a:solidFill>
                <a:latin typeface="Consolas"/>
                <a:ea typeface="Consolas"/>
                <a:cs typeface="Consolas"/>
                <a:sym typeface="Consolas"/>
              </a:rPr>
              <a:t>FROM</a:t>
            </a:r>
            <a:endParaRPr/>
          </a:p>
          <a:p>
            <a:pPr indent="-457200" lvl="0" marL="457200" rtl="0" algn="just">
              <a:lnSpc>
                <a:spcPct val="100000"/>
              </a:lnSpc>
              <a:spcBef>
                <a:spcPts val="3200"/>
              </a:spcBef>
              <a:spcAft>
                <a:spcPts val="0"/>
              </a:spcAft>
              <a:buClr>
                <a:schemeClr val="lt1"/>
              </a:buClr>
              <a:buSzPts val="4400"/>
              <a:buChar char="•"/>
            </a:pPr>
            <a:r>
              <a:rPr b="1" lang="es-CO" sz="4400">
                <a:solidFill>
                  <a:schemeClr val="lt1"/>
                </a:solidFill>
                <a:latin typeface="Consolas"/>
                <a:ea typeface="Consolas"/>
                <a:cs typeface="Consolas"/>
                <a:sym typeface="Consolas"/>
              </a:rPr>
              <a:t>WHERE</a:t>
            </a:r>
            <a:r>
              <a:rPr b="1" lang="es-CO" sz="4400">
                <a:solidFill>
                  <a:schemeClr val="lt1"/>
                </a:solidFill>
                <a:latin typeface="Lato"/>
                <a:ea typeface="Lato"/>
                <a:cs typeface="Lato"/>
                <a:sym typeface="Lato"/>
              </a:rPr>
              <a:t> y </a:t>
            </a:r>
            <a:r>
              <a:rPr b="1" lang="es-CO" sz="4400">
                <a:solidFill>
                  <a:schemeClr val="lt1"/>
                </a:solidFill>
                <a:latin typeface="Consolas"/>
                <a:ea typeface="Consolas"/>
                <a:cs typeface="Consolas"/>
                <a:sym typeface="Consolas"/>
              </a:rPr>
              <a:t>HAVING</a:t>
            </a:r>
            <a:r>
              <a:rPr b="1" lang="es-CO" sz="4400">
                <a:solidFill>
                  <a:schemeClr val="lt1"/>
                </a:solidFill>
                <a:latin typeface="Lato"/>
                <a:ea typeface="Lato"/>
                <a:cs typeface="Lato"/>
                <a:sym typeface="Lato"/>
              </a:rPr>
              <a:t> para filtrar</a:t>
            </a:r>
            <a:endParaRPr/>
          </a:p>
          <a:p>
            <a:pPr indent="-457200" lvl="0" marL="457200" rtl="0" algn="just">
              <a:lnSpc>
                <a:spcPct val="100000"/>
              </a:lnSpc>
              <a:spcBef>
                <a:spcPts val="3200"/>
              </a:spcBef>
              <a:spcAft>
                <a:spcPts val="0"/>
              </a:spcAft>
              <a:buClr>
                <a:schemeClr val="lt1"/>
              </a:buClr>
              <a:buSzPts val="4400"/>
              <a:buChar char="•"/>
            </a:pPr>
            <a:r>
              <a:rPr b="1" lang="es-CO" sz="4400">
                <a:solidFill>
                  <a:schemeClr val="lt1"/>
                </a:solidFill>
                <a:latin typeface="Lato"/>
                <a:ea typeface="Lato"/>
                <a:cs typeface="Lato"/>
                <a:sym typeface="Lato"/>
              </a:rPr>
              <a:t>Agregaciones: </a:t>
            </a:r>
            <a:r>
              <a:rPr b="1" lang="es-CO" sz="4400">
                <a:solidFill>
                  <a:schemeClr val="lt1"/>
                </a:solidFill>
                <a:latin typeface="Consolas"/>
                <a:ea typeface="Consolas"/>
                <a:cs typeface="Consolas"/>
                <a:sym typeface="Consolas"/>
              </a:rPr>
              <a:t>AVG(), COUNT(), MAX(), MIN()</a:t>
            </a:r>
            <a:endParaRPr/>
          </a:p>
          <a:p>
            <a:pPr indent="-457200" lvl="0" marL="457200" rtl="0" algn="just">
              <a:lnSpc>
                <a:spcPct val="100000"/>
              </a:lnSpc>
              <a:spcBef>
                <a:spcPts val="3200"/>
              </a:spcBef>
              <a:spcAft>
                <a:spcPts val="0"/>
              </a:spcAft>
              <a:buClr>
                <a:schemeClr val="lt1"/>
              </a:buClr>
              <a:buSzPts val="4400"/>
              <a:buChar char="•"/>
            </a:pPr>
            <a:r>
              <a:rPr b="1" lang="es-CO" sz="4400">
                <a:solidFill>
                  <a:schemeClr val="lt1"/>
                </a:solidFill>
                <a:latin typeface="Lato"/>
                <a:ea typeface="Lato"/>
                <a:cs typeface="Lato"/>
                <a:sym typeface="Lato"/>
              </a:rPr>
              <a:t>Agrupaciones </a:t>
            </a:r>
            <a:r>
              <a:rPr b="1" lang="es-CO" sz="4400">
                <a:solidFill>
                  <a:schemeClr val="lt1"/>
                </a:solidFill>
                <a:latin typeface="Consolas"/>
                <a:ea typeface="Consolas"/>
                <a:cs typeface="Consolas"/>
                <a:sym typeface="Consolas"/>
              </a:rPr>
              <a:t>GROUP BY </a:t>
            </a:r>
            <a:endParaRPr/>
          </a:p>
          <a:p>
            <a:pPr indent="-457200" lvl="0" marL="457200" rtl="0" algn="just">
              <a:lnSpc>
                <a:spcPct val="100000"/>
              </a:lnSpc>
              <a:spcBef>
                <a:spcPts val="3200"/>
              </a:spcBef>
              <a:spcAft>
                <a:spcPts val="0"/>
              </a:spcAft>
              <a:buClr>
                <a:schemeClr val="lt1"/>
              </a:buClr>
              <a:buSzPts val="4400"/>
              <a:buChar char="•"/>
            </a:pPr>
            <a:r>
              <a:rPr b="1" lang="es-CO" sz="4400">
                <a:solidFill>
                  <a:schemeClr val="lt1"/>
                </a:solidFill>
                <a:latin typeface="Lato"/>
                <a:ea typeface="Lato"/>
                <a:cs typeface="Lato"/>
                <a:sym typeface="Lato"/>
              </a:rPr>
              <a:t>Uniones verticales: </a:t>
            </a:r>
            <a:r>
              <a:rPr b="1" lang="es-CO" sz="4400">
                <a:solidFill>
                  <a:schemeClr val="lt1"/>
                </a:solidFill>
                <a:latin typeface="Consolas"/>
                <a:ea typeface="Consolas"/>
                <a:cs typeface="Consolas"/>
                <a:sym typeface="Consolas"/>
              </a:rPr>
              <a:t>UNION, UNION ALL</a:t>
            </a:r>
            <a:endParaRPr/>
          </a:p>
          <a:p>
            <a:pPr indent="-457200" lvl="0" marL="457200" rtl="0" algn="just">
              <a:lnSpc>
                <a:spcPct val="100000"/>
              </a:lnSpc>
              <a:spcBef>
                <a:spcPts val="3200"/>
              </a:spcBef>
              <a:spcAft>
                <a:spcPts val="0"/>
              </a:spcAft>
              <a:buClr>
                <a:schemeClr val="lt1"/>
              </a:buClr>
              <a:buSzPts val="4400"/>
              <a:buChar char="•"/>
            </a:pPr>
            <a:r>
              <a:rPr b="1" lang="es-CO" sz="4400">
                <a:solidFill>
                  <a:schemeClr val="lt1"/>
                </a:solidFill>
                <a:latin typeface="Lato"/>
                <a:ea typeface="Lato"/>
                <a:cs typeface="Lato"/>
                <a:sym typeface="Lato"/>
              </a:rPr>
              <a:t>Uniones horizontales: </a:t>
            </a:r>
            <a:r>
              <a:rPr b="1" lang="es-CO" sz="4400">
                <a:solidFill>
                  <a:schemeClr val="lt1"/>
                </a:solidFill>
                <a:latin typeface="Consolas"/>
                <a:ea typeface="Consolas"/>
                <a:cs typeface="Consolas"/>
                <a:sym typeface="Consolas"/>
              </a:rPr>
              <a:t>JOIN</a:t>
            </a:r>
            <a:r>
              <a:rPr b="1" lang="es-CO" sz="4400">
                <a:solidFill>
                  <a:schemeClr val="lt1"/>
                </a:solidFill>
                <a:latin typeface="Lato"/>
                <a:ea typeface="Lato"/>
                <a:cs typeface="Lato"/>
                <a:sym typeface="Lato"/>
              </a:rPr>
              <a:t> </a:t>
            </a:r>
            <a:endParaRPr b="1" sz="4400">
              <a:solidFill>
                <a:schemeClr val="lt1"/>
              </a:solidFill>
              <a:latin typeface="Consolas"/>
              <a:ea typeface="Consolas"/>
              <a:cs typeface="Consolas"/>
              <a:sym typeface="Consola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1" name="Shape 3281"/>
        <p:cNvGrpSpPr/>
        <p:nvPr/>
      </p:nvGrpSpPr>
      <p:grpSpPr>
        <a:xfrm>
          <a:off x="0" y="0"/>
          <a:ext cx="0" cy="0"/>
          <a:chOff x="0" y="0"/>
          <a:chExt cx="0" cy="0"/>
        </a:xfrm>
      </p:grpSpPr>
      <p:sp>
        <p:nvSpPr>
          <p:cNvPr id="3282" name="Google Shape;3282;p20"/>
          <p:cNvSpPr txBox="1"/>
          <p:nvPr/>
        </p:nvSpPr>
        <p:spPr>
          <a:xfrm>
            <a:off x="25655451" y="1711234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283" name="Google Shape;3283;p20"/>
          <p:cNvSpPr txBox="1"/>
          <p:nvPr/>
        </p:nvSpPr>
        <p:spPr>
          <a:xfrm>
            <a:off x="24453669" y="1784386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3284" name="Google Shape;3284;p20"/>
          <p:cNvGrpSpPr/>
          <p:nvPr/>
        </p:nvGrpSpPr>
        <p:grpSpPr>
          <a:xfrm>
            <a:off x="20722033" y="1075127"/>
            <a:ext cx="3659601" cy="1634062"/>
            <a:chOff x="20722033" y="1075127"/>
            <a:chExt cx="3659601" cy="1634062"/>
          </a:xfrm>
        </p:grpSpPr>
        <p:sp>
          <p:nvSpPr>
            <p:cNvPr id="3285" name="Google Shape;3285;p20"/>
            <p:cNvSpPr/>
            <p:nvPr/>
          </p:nvSpPr>
          <p:spPr>
            <a:xfrm>
              <a:off x="2072203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86" name="Google Shape;3286;p20"/>
            <p:cNvSpPr/>
            <p:nvPr/>
          </p:nvSpPr>
          <p:spPr>
            <a:xfrm>
              <a:off x="209729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87" name="Google Shape;3287;p20"/>
            <p:cNvSpPr/>
            <p:nvPr/>
          </p:nvSpPr>
          <p:spPr>
            <a:xfrm>
              <a:off x="2123093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88" name="Google Shape;3288;p20"/>
            <p:cNvSpPr/>
            <p:nvPr/>
          </p:nvSpPr>
          <p:spPr>
            <a:xfrm>
              <a:off x="2148539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89" name="Google Shape;3289;p20"/>
            <p:cNvSpPr/>
            <p:nvPr/>
          </p:nvSpPr>
          <p:spPr>
            <a:xfrm>
              <a:off x="2172472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90" name="Google Shape;3290;p20"/>
            <p:cNvSpPr/>
            <p:nvPr/>
          </p:nvSpPr>
          <p:spPr>
            <a:xfrm>
              <a:off x="2197560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91" name="Google Shape;3291;p20"/>
            <p:cNvSpPr/>
            <p:nvPr/>
          </p:nvSpPr>
          <p:spPr>
            <a:xfrm>
              <a:off x="2223363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92" name="Google Shape;3292;p20"/>
            <p:cNvSpPr/>
            <p:nvPr/>
          </p:nvSpPr>
          <p:spPr>
            <a:xfrm>
              <a:off x="2248808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93" name="Google Shape;3293;p20"/>
            <p:cNvSpPr/>
            <p:nvPr/>
          </p:nvSpPr>
          <p:spPr>
            <a:xfrm>
              <a:off x="22742541"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94" name="Google Shape;3294;p20"/>
            <p:cNvSpPr/>
            <p:nvPr/>
          </p:nvSpPr>
          <p:spPr>
            <a:xfrm>
              <a:off x="22993414"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95" name="Google Shape;3295;p20"/>
            <p:cNvSpPr/>
            <p:nvPr/>
          </p:nvSpPr>
          <p:spPr>
            <a:xfrm>
              <a:off x="23251447"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96" name="Google Shape;3296;p20"/>
            <p:cNvSpPr/>
            <p:nvPr/>
          </p:nvSpPr>
          <p:spPr>
            <a:xfrm>
              <a:off x="23505900"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97" name="Google Shape;3297;p20"/>
            <p:cNvSpPr/>
            <p:nvPr/>
          </p:nvSpPr>
          <p:spPr>
            <a:xfrm>
              <a:off x="237602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98" name="Google Shape;3298;p20"/>
            <p:cNvSpPr/>
            <p:nvPr/>
          </p:nvSpPr>
          <p:spPr>
            <a:xfrm>
              <a:off x="2401093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99" name="Google Shape;3299;p20"/>
            <p:cNvSpPr/>
            <p:nvPr/>
          </p:nvSpPr>
          <p:spPr>
            <a:xfrm>
              <a:off x="2426165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00" name="Google Shape;3300;p20"/>
            <p:cNvSpPr/>
            <p:nvPr/>
          </p:nvSpPr>
          <p:spPr>
            <a:xfrm>
              <a:off x="2072232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01" name="Google Shape;3301;p20"/>
            <p:cNvSpPr/>
            <p:nvPr/>
          </p:nvSpPr>
          <p:spPr>
            <a:xfrm>
              <a:off x="209732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02" name="Google Shape;3302;p20"/>
            <p:cNvSpPr/>
            <p:nvPr/>
          </p:nvSpPr>
          <p:spPr>
            <a:xfrm>
              <a:off x="2123123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03" name="Google Shape;3303;p20"/>
            <p:cNvSpPr/>
            <p:nvPr/>
          </p:nvSpPr>
          <p:spPr>
            <a:xfrm>
              <a:off x="2148568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04" name="Google Shape;3304;p20"/>
            <p:cNvSpPr/>
            <p:nvPr/>
          </p:nvSpPr>
          <p:spPr>
            <a:xfrm>
              <a:off x="2172502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05" name="Google Shape;3305;p20"/>
            <p:cNvSpPr/>
            <p:nvPr/>
          </p:nvSpPr>
          <p:spPr>
            <a:xfrm>
              <a:off x="2197589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06" name="Google Shape;3306;p20"/>
            <p:cNvSpPr/>
            <p:nvPr/>
          </p:nvSpPr>
          <p:spPr>
            <a:xfrm>
              <a:off x="2223392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07" name="Google Shape;3307;p20"/>
            <p:cNvSpPr/>
            <p:nvPr/>
          </p:nvSpPr>
          <p:spPr>
            <a:xfrm>
              <a:off x="2248838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08" name="Google Shape;3308;p20"/>
            <p:cNvSpPr/>
            <p:nvPr/>
          </p:nvSpPr>
          <p:spPr>
            <a:xfrm>
              <a:off x="22742835"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09" name="Google Shape;3309;p20"/>
            <p:cNvSpPr/>
            <p:nvPr/>
          </p:nvSpPr>
          <p:spPr>
            <a:xfrm>
              <a:off x="22993708"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10" name="Google Shape;3310;p20"/>
            <p:cNvSpPr/>
            <p:nvPr/>
          </p:nvSpPr>
          <p:spPr>
            <a:xfrm>
              <a:off x="23251741"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11" name="Google Shape;3311;p20"/>
            <p:cNvSpPr/>
            <p:nvPr/>
          </p:nvSpPr>
          <p:spPr>
            <a:xfrm>
              <a:off x="23506194"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12" name="Google Shape;3312;p20"/>
            <p:cNvSpPr/>
            <p:nvPr/>
          </p:nvSpPr>
          <p:spPr>
            <a:xfrm>
              <a:off x="237605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13" name="Google Shape;3313;p20"/>
            <p:cNvSpPr/>
            <p:nvPr/>
          </p:nvSpPr>
          <p:spPr>
            <a:xfrm>
              <a:off x="2401122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14" name="Google Shape;3314;p20"/>
            <p:cNvSpPr/>
            <p:nvPr/>
          </p:nvSpPr>
          <p:spPr>
            <a:xfrm>
              <a:off x="2426195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15" name="Google Shape;3315;p20"/>
            <p:cNvSpPr/>
            <p:nvPr/>
          </p:nvSpPr>
          <p:spPr>
            <a:xfrm>
              <a:off x="2072232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16" name="Google Shape;3316;p20"/>
            <p:cNvSpPr/>
            <p:nvPr/>
          </p:nvSpPr>
          <p:spPr>
            <a:xfrm>
              <a:off x="209732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17" name="Google Shape;3317;p20"/>
            <p:cNvSpPr/>
            <p:nvPr/>
          </p:nvSpPr>
          <p:spPr>
            <a:xfrm>
              <a:off x="2123123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18" name="Google Shape;3318;p20"/>
            <p:cNvSpPr/>
            <p:nvPr/>
          </p:nvSpPr>
          <p:spPr>
            <a:xfrm>
              <a:off x="2148568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19" name="Google Shape;3319;p20"/>
            <p:cNvSpPr/>
            <p:nvPr/>
          </p:nvSpPr>
          <p:spPr>
            <a:xfrm>
              <a:off x="2172502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20" name="Google Shape;3320;p20"/>
            <p:cNvSpPr/>
            <p:nvPr/>
          </p:nvSpPr>
          <p:spPr>
            <a:xfrm>
              <a:off x="2197589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21" name="Google Shape;3321;p20"/>
            <p:cNvSpPr/>
            <p:nvPr/>
          </p:nvSpPr>
          <p:spPr>
            <a:xfrm>
              <a:off x="2223392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22" name="Google Shape;3322;p20"/>
            <p:cNvSpPr/>
            <p:nvPr/>
          </p:nvSpPr>
          <p:spPr>
            <a:xfrm>
              <a:off x="2248838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23" name="Google Shape;3323;p20"/>
            <p:cNvSpPr/>
            <p:nvPr/>
          </p:nvSpPr>
          <p:spPr>
            <a:xfrm>
              <a:off x="22742835"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24" name="Google Shape;3324;p20"/>
            <p:cNvSpPr/>
            <p:nvPr/>
          </p:nvSpPr>
          <p:spPr>
            <a:xfrm>
              <a:off x="22993708"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25" name="Google Shape;3325;p20"/>
            <p:cNvSpPr/>
            <p:nvPr/>
          </p:nvSpPr>
          <p:spPr>
            <a:xfrm>
              <a:off x="23251741"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26" name="Google Shape;3326;p20"/>
            <p:cNvSpPr/>
            <p:nvPr/>
          </p:nvSpPr>
          <p:spPr>
            <a:xfrm>
              <a:off x="23506194"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27" name="Google Shape;3327;p20"/>
            <p:cNvSpPr/>
            <p:nvPr/>
          </p:nvSpPr>
          <p:spPr>
            <a:xfrm>
              <a:off x="237605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28" name="Google Shape;3328;p20"/>
            <p:cNvSpPr/>
            <p:nvPr/>
          </p:nvSpPr>
          <p:spPr>
            <a:xfrm>
              <a:off x="2401122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29" name="Google Shape;3329;p20"/>
            <p:cNvSpPr/>
            <p:nvPr/>
          </p:nvSpPr>
          <p:spPr>
            <a:xfrm>
              <a:off x="2426195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30" name="Google Shape;3330;p20"/>
            <p:cNvSpPr/>
            <p:nvPr/>
          </p:nvSpPr>
          <p:spPr>
            <a:xfrm>
              <a:off x="2072262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31" name="Google Shape;3331;p20"/>
            <p:cNvSpPr/>
            <p:nvPr/>
          </p:nvSpPr>
          <p:spPr>
            <a:xfrm>
              <a:off x="209734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32" name="Google Shape;3332;p20"/>
            <p:cNvSpPr/>
            <p:nvPr/>
          </p:nvSpPr>
          <p:spPr>
            <a:xfrm>
              <a:off x="2123152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33" name="Google Shape;3333;p20"/>
            <p:cNvSpPr/>
            <p:nvPr/>
          </p:nvSpPr>
          <p:spPr>
            <a:xfrm>
              <a:off x="2148598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34" name="Google Shape;3334;p20"/>
            <p:cNvSpPr/>
            <p:nvPr/>
          </p:nvSpPr>
          <p:spPr>
            <a:xfrm>
              <a:off x="2172531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35" name="Google Shape;3335;p20"/>
            <p:cNvSpPr/>
            <p:nvPr/>
          </p:nvSpPr>
          <p:spPr>
            <a:xfrm>
              <a:off x="2197619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36" name="Google Shape;3336;p20"/>
            <p:cNvSpPr/>
            <p:nvPr/>
          </p:nvSpPr>
          <p:spPr>
            <a:xfrm>
              <a:off x="2223422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37" name="Google Shape;3337;p20"/>
            <p:cNvSpPr/>
            <p:nvPr/>
          </p:nvSpPr>
          <p:spPr>
            <a:xfrm>
              <a:off x="2248867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38" name="Google Shape;3338;p20"/>
            <p:cNvSpPr/>
            <p:nvPr/>
          </p:nvSpPr>
          <p:spPr>
            <a:xfrm>
              <a:off x="22743129"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39" name="Google Shape;3339;p20"/>
            <p:cNvSpPr/>
            <p:nvPr/>
          </p:nvSpPr>
          <p:spPr>
            <a:xfrm>
              <a:off x="22994002"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40" name="Google Shape;3340;p20"/>
            <p:cNvSpPr/>
            <p:nvPr/>
          </p:nvSpPr>
          <p:spPr>
            <a:xfrm>
              <a:off x="23252035"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41" name="Google Shape;3341;p20"/>
            <p:cNvSpPr/>
            <p:nvPr/>
          </p:nvSpPr>
          <p:spPr>
            <a:xfrm>
              <a:off x="23506488"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42" name="Google Shape;3342;p20"/>
            <p:cNvSpPr/>
            <p:nvPr/>
          </p:nvSpPr>
          <p:spPr>
            <a:xfrm>
              <a:off x="237607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43" name="Google Shape;3343;p20"/>
            <p:cNvSpPr/>
            <p:nvPr/>
          </p:nvSpPr>
          <p:spPr>
            <a:xfrm>
              <a:off x="2401152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44" name="Google Shape;3344;p20"/>
            <p:cNvSpPr/>
            <p:nvPr/>
          </p:nvSpPr>
          <p:spPr>
            <a:xfrm>
              <a:off x="2426224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45" name="Google Shape;3345;p20"/>
            <p:cNvSpPr/>
            <p:nvPr/>
          </p:nvSpPr>
          <p:spPr>
            <a:xfrm>
              <a:off x="2072262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46" name="Google Shape;3346;p20"/>
            <p:cNvSpPr/>
            <p:nvPr/>
          </p:nvSpPr>
          <p:spPr>
            <a:xfrm>
              <a:off x="209734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47" name="Google Shape;3347;p20"/>
            <p:cNvSpPr/>
            <p:nvPr/>
          </p:nvSpPr>
          <p:spPr>
            <a:xfrm>
              <a:off x="2123152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48" name="Google Shape;3348;p20"/>
            <p:cNvSpPr/>
            <p:nvPr/>
          </p:nvSpPr>
          <p:spPr>
            <a:xfrm>
              <a:off x="2148598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49" name="Google Shape;3349;p20"/>
            <p:cNvSpPr/>
            <p:nvPr/>
          </p:nvSpPr>
          <p:spPr>
            <a:xfrm>
              <a:off x="2172531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50" name="Google Shape;3350;p20"/>
            <p:cNvSpPr/>
            <p:nvPr/>
          </p:nvSpPr>
          <p:spPr>
            <a:xfrm>
              <a:off x="2197619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51" name="Google Shape;3351;p20"/>
            <p:cNvSpPr/>
            <p:nvPr/>
          </p:nvSpPr>
          <p:spPr>
            <a:xfrm>
              <a:off x="2223422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52" name="Google Shape;3352;p20"/>
            <p:cNvSpPr/>
            <p:nvPr/>
          </p:nvSpPr>
          <p:spPr>
            <a:xfrm>
              <a:off x="2248867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53" name="Google Shape;3353;p20"/>
            <p:cNvSpPr/>
            <p:nvPr/>
          </p:nvSpPr>
          <p:spPr>
            <a:xfrm>
              <a:off x="22743129"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54" name="Google Shape;3354;p20"/>
            <p:cNvSpPr/>
            <p:nvPr/>
          </p:nvSpPr>
          <p:spPr>
            <a:xfrm>
              <a:off x="22994002"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55" name="Google Shape;3355;p20"/>
            <p:cNvSpPr/>
            <p:nvPr/>
          </p:nvSpPr>
          <p:spPr>
            <a:xfrm>
              <a:off x="23252035"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56" name="Google Shape;3356;p20"/>
            <p:cNvSpPr/>
            <p:nvPr/>
          </p:nvSpPr>
          <p:spPr>
            <a:xfrm>
              <a:off x="23506488"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57" name="Google Shape;3357;p20"/>
            <p:cNvSpPr/>
            <p:nvPr/>
          </p:nvSpPr>
          <p:spPr>
            <a:xfrm>
              <a:off x="237607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58" name="Google Shape;3358;p20"/>
            <p:cNvSpPr/>
            <p:nvPr/>
          </p:nvSpPr>
          <p:spPr>
            <a:xfrm>
              <a:off x="2401152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59" name="Google Shape;3359;p20"/>
            <p:cNvSpPr/>
            <p:nvPr/>
          </p:nvSpPr>
          <p:spPr>
            <a:xfrm>
              <a:off x="2426224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60" name="Google Shape;3360;p20"/>
            <p:cNvSpPr/>
            <p:nvPr/>
          </p:nvSpPr>
          <p:spPr>
            <a:xfrm>
              <a:off x="2072291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61" name="Google Shape;3361;p20"/>
            <p:cNvSpPr/>
            <p:nvPr/>
          </p:nvSpPr>
          <p:spPr>
            <a:xfrm>
              <a:off x="209737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62" name="Google Shape;3362;p20"/>
            <p:cNvSpPr/>
            <p:nvPr/>
          </p:nvSpPr>
          <p:spPr>
            <a:xfrm>
              <a:off x="2123182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63" name="Google Shape;3363;p20"/>
            <p:cNvSpPr/>
            <p:nvPr/>
          </p:nvSpPr>
          <p:spPr>
            <a:xfrm>
              <a:off x="2148627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64" name="Google Shape;3364;p20"/>
            <p:cNvSpPr/>
            <p:nvPr/>
          </p:nvSpPr>
          <p:spPr>
            <a:xfrm>
              <a:off x="2172561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65" name="Google Shape;3365;p20"/>
            <p:cNvSpPr/>
            <p:nvPr/>
          </p:nvSpPr>
          <p:spPr>
            <a:xfrm>
              <a:off x="2197648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66" name="Google Shape;3366;p20"/>
            <p:cNvSpPr/>
            <p:nvPr/>
          </p:nvSpPr>
          <p:spPr>
            <a:xfrm>
              <a:off x="2223451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67" name="Google Shape;3367;p20"/>
            <p:cNvSpPr/>
            <p:nvPr/>
          </p:nvSpPr>
          <p:spPr>
            <a:xfrm>
              <a:off x="2248897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68" name="Google Shape;3368;p20"/>
            <p:cNvSpPr/>
            <p:nvPr/>
          </p:nvSpPr>
          <p:spPr>
            <a:xfrm>
              <a:off x="22743423"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69" name="Google Shape;3369;p20"/>
            <p:cNvSpPr/>
            <p:nvPr/>
          </p:nvSpPr>
          <p:spPr>
            <a:xfrm>
              <a:off x="22994296"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70" name="Google Shape;3370;p20"/>
            <p:cNvSpPr/>
            <p:nvPr/>
          </p:nvSpPr>
          <p:spPr>
            <a:xfrm>
              <a:off x="23252329"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71" name="Google Shape;3371;p20"/>
            <p:cNvSpPr/>
            <p:nvPr/>
          </p:nvSpPr>
          <p:spPr>
            <a:xfrm>
              <a:off x="23506782"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72" name="Google Shape;3372;p20"/>
            <p:cNvSpPr/>
            <p:nvPr/>
          </p:nvSpPr>
          <p:spPr>
            <a:xfrm>
              <a:off x="237610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73" name="Google Shape;3373;p20"/>
            <p:cNvSpPr/>
            <p:nvPr/>
          </p:nvSpPr>
          <p:spPr>
            <a:xfrm>
              <a:off x="2401181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74" name="Google Shape;3374;p20"/>
            <p:cNvSpPr/>
            <p:nvPr/>
          </p:nvSpPr>
          <p:spPr>
            <a:xfrm>
              <a:off x="2426254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75" name="Google Shape;3375;p20"/>
            <p:cNvSpPr/>
            <p:nvPr/>
          </p:nvSpPr>
          <p:spPr>
            <a:xfrm>
              <a:off x="2072291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76" name="Google Shape;3376;p20"/>
            <p:cNvSpPr/>
            <p:nvPr/>
          </p:nvSpPr>
          <p:spPr>
            <a:xfrm>
              <a:off x="209737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77" name="Google Shape;3377;p20"/>
            <p:cNvSpPr/>
            <p:nvPr/>
          </p:nvSpPr>
          <p:spPr>
            <a:xfrm>
              <a:off x="2123182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78" name="Google Shape;3378;p20"/>
            <p:cNvSpPr/>
            <p:nvPr/>
          </p:nvSpPr>
          <p:spPr>
            <a:xfrm>
              <a:off x="2148627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79" name="Google Shape;3379;p20"/>
            <p:cNvSpPr/>
            <p:nvPr/>
          </p:nvSpPr>
          <p:spPr>
            <a:xfrm>
              <a:off x="2172561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80" name="Google Shape;3380;p20"/>
            <p:cNvSpPr/>
            <p:nvPr/>
          </p:nvSpPr>
          <p:spPr>
            <a:xfrm>
              <a:off x="2197648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81" name="Google Shape;3381;p20"/>
            <p:cNvSpPr/>
            <p:nvPr/>
          </p:nvSpPr>
          <p:spPr>
            <a:xfrm>
              <a:off x="2223451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82" name="Google Shape;3382;p20"/>
            <p:cNvSpPr/>
            <p:nvPr/>
          </p:nvSpPr>
          <p:spPr>
            <a:xfrm>
              <a:off x="2248897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83" name="Google Shape;3383;p20"/>
            <p:cNvSpPr/>
            <p:nvPr/>
          </p:nvSpPr>
          <p:spPr>
            <a:xfrm>
              <a:off x="22743423"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84" name="Google Shape;3384;p20"/>
            <p:cNvSpPr/>
            <p:nvPr/>
          </p:nvSpPr>
          <p:spPr>
            <a:xfrm>
              <a:off x="22994296"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85" name="Google Shape;3385;p20"/>
            <p:cNvSpPr/>
            <p:nvPr/>
          </p:nvSpPr>
          <p:spPr>
            <a:xfrm>
              <a:off x="23252329"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86" name="Google Shape;3386;p20"/>
            <p:cNvSpPr/>
            <p:nvPr/>
          </p:nvSpPr>
          <p:spPr>
            <a:xfrm>
              <a:off x="23506782"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87" name="Google Shape;3387;p20"/>
            <p:cNvSpPr/>
            <p:nvPr/>
          </p:nvSpPr>
          <p:spPr>
            <a:xfrm>
              <a:off x="237610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88" name="Google Shape;3388;p20"/>
            <p:cNvSpPr/>
            <p:nvPr/>
          </p:nvSpPr>
          <p:spPr>
            <a:xfrm>
              <a:off x="2401181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89" name="Google Shape;3389;p20"/>
            <p:cNvSpPr/>
            <p:nvPr/>
          </p:nvSpPr>
          <p:spPr>
            <a:xfrm>
              <a:off x="2426254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90" name="Google Shape;3390;p20"/>
            <p:cNvSpPr/>
            <p:nvPr/>
          </p:nvSpPr>
          <p:spPr>
            <a:xfrm>
              <a:off x="2072320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91" name="Google Shape;3391;p20"/>
            <p:cNvSpPr/>
            <p:nvPr/>
          </p:nvSpPr>
          <p:spPr>
            <a:xfrm>
              <a:off x="209740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92" name="Google Shape;3392;p20"/>
            <p:cNvSpPr/>
            <p:nvPr/>
          </p:nvSpPr>
          <p:spPr>
            <a:xfrm>
              <a:off x="2123211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93" name="Google Shape;3393;p20"/>
            <p:cNvSpPr/>
            <p:nvPr/>
          </p:nvSpPr>
          <p:spPr>
            <a:xfrm>
              <a:off x="2148656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94" name="Google Shape;3394;p20"/>
            <p:cNvSpPr/>
            <p:nvPr/>
          </p:nvSpPr>
          <p:spPr>
            <a:xfrm>
              <a:off x="2172590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95" name="Google Shape;3395;p20"/>
            <p:cNvSpPr/>
            <p:nvPr/>
          </p:nvSpPr>
          <p:spPr>
            <a:xfrm>
              <a:off x="2197677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96" name="Google Shape;3396;p20"/>
            <p:cNvSpPr/>
            <p:nvPr/>
          </p:nvSpPr>
          <p:spPr>
            <a:xfrm>
              <a:off x="2223481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97" name="Google Shape;3397;p20"/>
            <p:cNvSpPr/>
            <p:nvPr/>
          </p:nvSpPr>
          <p:spPr>
            <a:xfrm>
              <a:off x="2248926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98" name="Google Shape;3398;p20"/>
            <p:cNvSpPr/>
            <p:nvPr/>
          </p:nvSpPr>
          <p:spPr>
            <a:xfrm>
              <a:off x="22743717"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99" name="Google Shape;3399;p20"/>
            <p:cNvSpPr/>
            <p:nvPr/>
          </p:nvSpPr>
          <p:spPr>
            <a:xfrm>
              <a:off x="22994590"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00" name="Google Shape;3400;p20"/>
            <p:cNvSpPr/>
            <p:nvPr/>
          </p:nvSpPr>
          <p:spPr>
            <a:xfrm>
              <a:off x="23252623"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01" name="Google Shape;3401;p20"/>
            <p:cNvSpPr/>
            <p:nvPr/>
          </p:nvSpPr>
          <p:spPr>
            <a:xfrm>
              <a:off x="23507076"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02" name="Google Shape;3402;p20"/>
            <p:cNvSpPr/>
            <p:nvPr/>
          </p:nvSpPr>
          <p:spPr>
            <a:xfrm>
              <a:off x="237613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03" name="Google Shape;3403;p20"/>
            <p:cNvSpPr/>
            <p:nvPr/>
          </p:nvSpPr>
          <p:spPr>
            <a:xfrm>
              <a:off x="2401210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04" name="Google Shape;3404;p20"/>
            <p:cNvSpPr/>
            <p:nvPr/>
          </p:nvSpPr>
          <p:spPr>
            <a:xfrm>
              <a:off x="2426283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3405" name="Google Shape;3405;p20"/>
          <p:cNvGrpSpPr/>
          <p:nvPr/>
        </p:nvGrpSpPr>
        <p:grpSpPr>
          <a:xfrm>
            <a:off x="-812763" y="1075127"/>
            <a:ext cx="3659601" cy="1634062"/>
            <a:chOff x="0" y="1075127"/>
            <a:chExt cx="3659601" cy="1634062"/>
          </a:xfrm>
        </p:grpSpPr>
        <p:sp>
          <p:nvSpPr>
            <p:cNvPr id="3406" name="Google Shape;3406;p20"/>
            <p:cNvSpPr/>
            <p:nvPr/>
          </p:nvSpPr>
          <p:spPr>
            <a:xfrm>
              <a:off x="0"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07" name="Google Shape;3407;p20"/>
            <p:cNvSpPr/>
            <p:nvPr/>
          </p:nvSpPr>
          <p:spPr>
            <a:xfrm>
              <a:off x="25087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08" name="Google Shape;3408;p20"/>
            <p:cNvSpPr/>
            <p:nvPr/>
          </p:nvSpPr>
          <p:spPr>
            <a:xfrm>
              <a:off x="5089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09" name="Google Shape;3409;p20"/>
            <p:cNvSpPr/>
            <p:nvPr/>
          </p:nvSpPr>
          <p:spPr>
            <a:xfrm>
              <a:off x="76335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10" name="Google Shape;3410;p20"/>
            <p:cNvSpPr/>
            <p:nvPr/>
          </p:nvSpPr>
          <p:spPr>
            <a:xfrm>
              <a:off x="100269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11" name="Google Shape;3411;p20"/>
            <p:cNvSpPr/>
            <p:nvPr/>
          </p:nvSpPr>
          <p:spPr>
            <a:xfrm>
              <a:off x="125356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12" name="Google Shape;3412;p20"/>
            <p:cNvSpPr/>
            <p:nvPr/>
          </p:nvSpPr>
          <p:spPr>
            <a:xfrm>
              <a:off x="151160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13" name="Google Shape;3413;p20"/>
            <p:cNvSpPr/>
            <p:nvPr/>
          </p:nvSpPr>
          <p:spPr>
            <a:xfrm>
              <a:off x="176605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14" name="Google Shape;3414;p20"/>
            <p:cNvSpPr/>
            <p:nvPr/>
          </p:nvSpPr>
          <p:spPr>
            <a:xfrm>
              <a:off x="202050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15" name="Google Shape;3415;p20"/>
            <p:cNvSpPr/>
            <p:nvPr/>
          </p:nvSpPr>
          <p:spPr>
            <a:xfrm>
              <a:off x="2271381"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16" name="Google Shape;3416;p20"/>
            <p:cNvSpPr/>
            <p:nvPr/>
          </p:nvSpPr>
          <p:spPr>
            <a:xfrm>
              <a:off x="2529414"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17" name="Google Shape;3417;p20"/>
            <p:cNvSpPr/>
            <p:nvPr/>
          </p:nvSpPr>
          <p:spPr>
            <a:xfrm>
              <a:off x="2783867"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18" name="Google Shape;3418;p20"/>
            <p:cNvSpPr/>
            <p:nvPr/>
          </p:nvSpPr>
          <p:spPr>
            <a:xfrm>
              <a:off x="303817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19" name="Google Shape;3419;p20"/>
            <p:cNvSpPr/>
            <p:nvPr/>
          </p:nvSpPr>
          <p:spPr>
            <a:xfrm>
              <a:off x="328889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20" name="Google Shape;3420;p20"/>
            <p:cNvSpPr/>
            <p:nvPr/>
          </p:nvSpPr>
          <p:spPr>
            <a:xfrm>
              <a:off x="353962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21" name="Google Shape;3421;p20"/>
            <p:cNvSpPr/>
            <p:nvPr/>
          </p:nvSpPr>
          <p:spPr>
            <a:xfrm>
              <a:off x="294"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22" name="Google Shape;3422;p20"/>
            <p:cNvSpPr/>
            <p:nvPr/>
          </p:nvSpPr>
          <p:spPr>
            <a:xfrm>
              <a:off x="25116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23" name="Google Shape;3423;p20"/>
            <p:cNvSpPr/>
            <p:nvPr/>
          </p:nvSpPr>
          <p:spPr>
            <a:xfrm>
              <a:off x="5092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24" name="Google Shape;3424;p20"/>
            <p:cNvSpPr/>
            <p:nvPr/>
          </p:nvSpPr>
          <p:spPr>
            <a:xfrm>
              <a:off x="76365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25" name="Google Shape;3425;p20"/>
            <p:cNvSpPr/>
            <p:nvPr/>
          </p:nvSpPr>
          <p:spPr>
            <a:xfrm>
              <a:off x="100299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26" name="Google Shape;3426;p20"/>
            <p:cNvSpPr/>
            <p:nvPr/>
          </p:nvSpPr>
          <p:spPr>
            <a:xfrm>
              <a:off x="125386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27" name="Google Shape;3427;p20"/>
            <p:cNvSpPr/>
            <p:nvPr/>
          </p:nvSpPr>
          <p:spPr>
            <a:xfrm>
              <a:off x="151189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28" name="Google Shape;3428;p20"/>
            <p:cNvSpPr/>
            <p:nvPr/>
          </p:nvSpPr>
          <p:spPr>
            <a:xfrm>
              <a:off x="176634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29" name="Google Shape;3429;p20"/>
            <p:cNvSpPr/>
            <p:nvPr/>
          </p:nvSpPr>
          <p:spPr>
            <a:xfrm>
              <a:off x="202080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30" name="Google Shape;3430;p20"/>
            <p:cNvSpPr/>
            <p:nvPr/>
          </p:nvSpPr>
          <p:spPr>
            <a:xfrm>
              <a:off x="2271675"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31" name="Google Shape;3431;p20"/>
            <p:cNvSpPr/>
            <p:nvPr/>
          </p:nvSpPr>
          <p:spPr>
            <a:xfrm>
              <a:off x="2529708"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32" name="Google Shape;3432;p20"/>
            <p:cNvSpPr/>
            <p:nvPr/>
          </p:nvSpPr>
          <p:spPr>
            <a:xfrm>
              <a:off x="2784161"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33" name="Google Shape;3433;p20"/>
            <p:cNvSpPr/>
            <p:nvPr/>
          </p:nvSpPr>
          <p:spPr>
            <a:xfrm>
              <a:off x="303846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34" name="Google Shape;3434;p20"/>
            <p:cNvSpPr/>
            <p:nvPr/>
          </p:nvSpPr>
          <p:spPr>
            <a:xfrm>
              <a:off x="328919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35" name="Google Shape;3435;p20"/>
            <p:cNvSpPr/>
            <p:nvPr/>
          </p:nvSpPr>
          <p:spPr>
            <a:xfrm>
              <a:off x="353991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36" name="Google Shape;3436;p20"/>
            <p:cNvSpPr/>
            <p:nvPr/>
          </p:nvSpPr>
          <p:spPr>
            <a:xfrm>
              <a:off x="294"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37" name="Google Shape;3437;p20"/>
            <p:cNvSpPr/>
            <p:nvPr/>
          </p:nvSpPr>
          <p:spPr>
            <a:xfrm>
              <a:off x="25116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38" name="Google Shape;3438;p20"/>
            <p:cNvSpPr/>
            <p:nvPr/>
          </p:nvSpPr>
          <p:spPr>
            <a:xfrm>
              <a:off x="5092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39" name="Google Shape;3439;p20"/>
            <p:cNvSpPr/>
            <p:nvPr/>
          </p:nvSpPr>
          <p:spPr>
            <a:xfrm>
              <a:off x="76365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40" name="Google Shape;3440;p20"/>
            <p:cNvSpPr/>
            <p:nvPr/>
          </p:nvSpPr>
          <p:spPr>
            <a:xfrm>
              <a:off x="100299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41" name="Google Shape;3441;p20"/>
            <p:cNvSpPr/>
            <p:nvPr/>
          </p:nvSpPr>
          <p:spPr>
            <a:xfrm>
              <a:off x="125386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42" name="Google Shape;3442;p20"/>
            <p:cNvSpPr/>
            <p:nvPr/>
          </p:nvSpPr>
          <p:spPr>
            <a:xfrm>
              <a:off x="151189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43" name="Google Shape;3443;p20"/>
            <p:cNvSpPr/>
            <p:nvPr/>
          </p:nvSpPr>
          <p:spPr>
            <a:xfrm>
              <a:off x="176634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44" name="Google Shape;3444;p20"/>
            <p:cNvSpPr/>
            <p:nvPr/>
          </p:nvSpPr>
          <p:spPr>
            <a:xfrm>
              <a:off x="202080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45" name="Google Shape;3445;p20"/>
            <p:cNvSpPr/>
            <p:nvPr/>
          </p:nvSpPr>
          <p:spPr>
            <a:xfrm>
              <a:off x="2271675"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46" name="Google Shape;3446;p20"/>
            <p:cNvSpPr/>
            <p:nvPr/>
          </p:nvSpPr>
          <p:spPr>
            <a:xfrm>
              <a:off x="2529708"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47" name="Google Shape;3447;p20"/>
            <p:cNvSpPr/>
            <p:nvPr/>
          </p:nvSpPr>
          <p:spPr>
            <a:xfrm>
              <a:off x="2784161"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48" name="Google Shape;3448;p20"/>
            <p:cNvSpPr/>
            <p:nvPr/>
          </p:nvSpPr>
          <p:spPr>
            <a:xfrm>
              <a:off x="303846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49" name="Google Shape;3449;p20"/>
            <p:cNvSpPr/>
            <p:nvPr/>
          </p:nvSpPr>
          <p:spPr>
            <a:xfrm>
              <a:off x="328919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50" name="Google Shape;3450;p20"/>
            <p:cNvSpPr/>
            <p:nvPr/>
          </p:nvSpPr>
          <p:spPr>
            <a:xfrm>
              <a:off x="353991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51" name="Google Shape;3451;p20"/>
            <p:cNvSpPr/>
            <p:nvPr/>
          </p:nvSpPr>
          <p:spPr>
            <a:xfrm>
              <a:off x="588"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52" name="Google Shape;3452;p20"/>
            <p:cNvSpPr/>
            <p:nvPr/>
          </p:nvSpPr>
          <p:spPr>
            <a:xfrm>
              <a:off x="25146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53" name="Google Shape;3453;p20"/>
            <p:cNvSpPr/>
            <p:nvPr/>
          </p:nvSpPr>
          <p:spPr>
            <a:xfrm>
              <a:off x="5094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54" name="Google Shape;3454;p20"/>
            <p:cNvSpPr/>
            <p:nvPr/>
          </p:nvSpPr>
          <p:spPr>
            <a:xfrm>
              <a:off x="76394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55" name="Google Shape;3455;p20"/>
            <p:cNvSpPr/>
            <p:nvPr/>
          </p:nvSpPr>
          <p:spPr>
            <a:xfrm>
              <a:off x="100328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56" name="Google Shape;3456;p20"/>
            <p:cNvSpPr/>
            <p:nvPr/>
          </p:nvSpPr>
          <p:spPr>
            <a:xfrm>
              <a:off x="125415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57" name="Google Shape;3457;p20"/>
            <p:cNvSpPr/>
            <p:nvPr/>
          </p:nvSpPr>
          <p:spPr>
            <a:xfrm>
              <a:off x="151219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58" name="Google Shape;3458;p20"/>
            <p:cNvSpPr/>
            <p:nvPr/>
          </p:nvSpPr>
          <p:spPr>
            <a:xfrm>
              <a:off x="176664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59" name="Google Shape;3459;p20"/>
            <p:cNvSpPr/>
            <p:nvPr/>
          </p:nvSpPr>
          <p:spPr>
            <a:xfrm>
              <a:off x="202109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60" name="Google Shape;3460;p20"/>
            <p:cNvSpPr/>
            <p:nvPr/>
          </p:nvSpPr>
          <p:spPr>
            <a:xfrm>
              <a:off x="2271969"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61" name="Google Shape;3461;p20"/>
            <p:cNvSpPr/>
            <p:nvPr/>
          </p:nvSpPr>
          <p:spPr>
            <a:xfrm>
              <a:off x="2530002"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62" name="Google Shape;3462;p20"/>
            <p:cNvSpPr/>
            <p:nvPr/>
          </p:nvSpPr>
          <p:spPr>
            <a:xfrm>
              <a:off x="2784455"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63" name="Google Shape;3463;p20"/>
            <p:cNvSpPr/>
            <p:nvPr/>
          </p:nvSpPr>
          <p:spPr>
            <a:xfrm>
              <a:off x="303876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64" name="Google Shape;3464;p20"/>
            <p:cNvSpPr/>
            <p:nvPr/>
          </p:nvSpPr>
          <p:spPr>
            <a:xfrm>
              <a:off x="328948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65" name="Google Shape;3465;p20"/>
            <p:cNvSpPr/>
            <p:nvPr/>
          </p:nvSpPr>
          <p:spPr>
            <a:xfrm>
              <a:off x="354021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66" name="Google Shape;3466;p20"/>
            <p:cNvSpPr/>
            <p:nvPr/>
          </p:nvSpPr>
          <p:spPr>
            <a:xfrm>
              <a:off x="588"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67" name="Google Shape;3467;p20"/>
            <p:cNvSpPr/>
            <p:nvPr/>
          </p:nvSpPr>
          <p:spPr>
            <a:xfrm>
              <a:off x="25146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68" name="Google Shape;3468;p20"/>
            <p:cNvSpPr/>
            <p:nvPr/>
          </p:nvSpPr>
          <p:spPr>
            <a:xfrm>
              <a:off x="5094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69" name="Google Shape;3469;p20"/>
            <p:cNvSpPr/>
            <p:nvPr/>
          </p:nvSpPr>
          <p:spPr>
            <a:xfrm>
              <a:off x="76394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70" name="Google Shape;3470;p20"/>
            <p:cNvSpPr/>
            <p:nvPr/>
          </p:nvSpPr>
          <p:spPr>
            <a:xfrm>
              <a:off x="100328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71" name="Google Shape;3471;p20"/>
            <p:cNvSpPr/>
            <p:nvPr/>
          </p:nvSpPr>
          <p:spPr>
            <a:xfrm>
              <a:off x="125415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72" name="Google Shape;3472;p20"/>
            <p:cNvSpPr/>
            <p:nvPr/>
          </p:nvSpPr>
          <p:spPr>
            <a:xfrm>
              <a:off x="151219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73" name="Google Shape;3473;p20"/>
            <p:cNvSpPr/>
            <p:nvPr/>
          </p:nvSpPr>
          <p:spPr>
            <a:xfrm>
              <a:off x="176664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74" name="Google Shape;3474;p20"/>
            <p:cNvSpPr/>
            <p:nvPr/>
          </p:nvSpPr>
          <p:spPr>
            <a:xfrm>
              <a:off x="202109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75" name="Google Shape;3475;p20"/>
            <p:cNvSpPr/>
            <p:nvPr/>
          </p:nvSpPr>
          <p:spPr>
            <a:xfrm>
              <a:off x="2271969"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76" name="Google Shape;3476;p20"/>
            <p:cNvSpPr/>
            <p:nvPr/>
          </p:nvSpPr>
          <p:spPr>
            <a:xfrm>
              <a:off x="2530002"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77" name="Google Shape;3477;p20"/>
            <p:cNvSpPr/>
            <p:nvPr/>
          </p:nvSpPr>
          <p:spPr>
            <a:xfrm>
              <a:off x="2784455"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78" name="Google Shape;3478;p20"/>
            <p:cNvSpPr/>
            <p:nvPr/>
          </p:nvSpPr>
          <p:spPr>
            <a:xfrm>
              <a:off x="303876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79" name="Google Shape;3479;p20"/>
            <p:cNvSpPr/>
            <p:nvPr/>
          </p:nvSpPr>
          <p:spPr>
            <a:xfrm>
              <a:off x="328948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80" name="Google Shape;3480;p20"/>
            <p:cNvSpPr/>
            <p:nvPr/>
          </p:nvSpPr>
          <p:spPr>
            <a:xfrm>
              <a:off x="354021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81" name="Google Shape;3481;p20"/>
            <p:cNvSpPr/>
            <p:nvPr/>
          </p:nvSpPr>
          <p:spPr>
            <a:xfrm>
              <a:off x="882"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82" name="Google Shape;3482;p20"/>
            <p:cNvSpPr/>
            <p:nvPr/>
          </p:nvSpPr>
          <p:spPr>
            <a:xfrm>
              <a:off x="25175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83" name="Google Shape;3483;p20"/>
            <p:cNvSpPr/>
            <p:nvPr/>
          </p:nvSpPr>
          <p:spPr>
            <a:xfrm>
              <a:off x="5097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84" name="Google Shape;3484;p20"/>
            <p:cNvSpPr/>
            <p:nvPr/>
          </p:nvSpPr>
          <p:spPr>
            <a:xfrm>
              <a:off x="76424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85" name="Google Shape;3485;p20"/>
            <p:cNvSpPr/>
            <p:nvPr/>
          </p:nvSpPr>
          <p:spPr>
            <a:xfrm>
              <a:off x="100357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86" name="Google Shape;3486;p20"/>
            <p:cNvSpPr/>
            <p:nvPr/>
          </p:nvSpPr>
          <p:spPr>
            <a:xfrm>
              <a:off x="125445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87" name="Google Shape;3487;p20"/>
            <p:cNvSpPr/>
            <p:nvPr/>
          </p:nvSpPr>
          <p:spPr>
            <a:xfrm>
              <a:off x="151248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88" name="Google Shape;3488;p20"/>
            <p:cNvSpPr/>
            <p:nvPr/>
          </p:nvSpPr>
          <p:spPr>
            <a:xfrm>
              <a:off x="176693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89" name="Google Shape;3489;p20"/>
            <p:cNvSpPr/>
            <p:nvPr/>
          </p:nvSpPr>
          <p:spPr>
            <a:xfrm>
              <a:off x="202139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90" name="Google Shape;3490;p20"/>
            <p:cNvSpPr/>
            <p:nvPr/>
          </p:nvSpPr>
          <p:spPr>
            <a:xfrm>
              <a:off x="2272263"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91" name="Google Shape;3491;p20"/>
            <p:cNvSpPr/>
            <p:nvPr/>
          </p:nvSpPr>
          <p:spPr>
            <a:xfrm>
              <a:off x="2530296"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92" name="Google Shape;3492;p20"/>
            <p:cNvSpPr/>
            <p:nvPr/>
          </p:nvSpPr>
          <p:spPr>
            <a:xfrm>
              <a:off x="2784749"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93" name="Google Shape;3493;p20"/>
            <p:cNvSpPr/>
            <p:nvPr/>
          </p:nvSpPr>
          <p:spPr>
            <a:xfrm>
              <a:off x="303905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94" name="Google Shape;3494;p20"/>
            <p:cNvSpPr/>
            <p:nvPr/>
          </p:nvSpPr>
          <p:spPr>
            <a:xfrm>
              <a:off x="328978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95" name="Google Shape;3495;p20"/>
            <p:cNvSpPr/>
            <p:nvPr/>
          </p:nvSpPr>
          <p:spPr>
            <a:xfrm>
              <a:off x="354050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96" name="Google Shape;3496;p20"/>
            <p:cNvSpPr/>
            <p:nvPr/>
          </p:nvSpPr>
          <p:spPr>
            <a:xfrm>
              <a:off x="882"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97" name="Google Shape;3497;p20"/>
            <p:cNvSpPr/>
            <p:nvPr/>
          </p:nvSpPr>
          <p:spPr>
            <a:xfrm>
              <a:off x="25175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98" name="Google Shape;3498;p20"/>
            <p:cNvSpPr/>
            <p:nvPr/>
          </p:nvSpPr>
          <p:spPr>
            <a:xfrm>
              <a:off x="5097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99" name="Google Shape;3499;p20"/>
            <p:cNvSpPr/>
            <p:nvPr/>
          </p:nvSpPr>
          <p:spPr>
            <a:xfrm>
              <a:off x="76424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00" name="Google Shape;3500;p20"/>
            <p:cNvSpPr/>
            <p:nvPr/>
          </p:nvSpPr>
          <p:spPr>
            <a:xfrm>
              <a:off x="100357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01" name="Google Shape;3501;p20"/>
            <p:cNvSpPr/>
            <p:nvPr/>
          </p:nvSpPr>
          <p:spPr>
            <a:xfrm>
              <a:off x="125445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02" name="Google Shape;3502;p20"/>
            <p:cNvSpPr/>
            <p:nvPr/>
          </p:nvSpPr>
          <p:spPr>
            <a:xfrm>
              <a:off x="151248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03" name="Google Shape;3503;p20"/>
            <p:cNvSpPr/>
            <p:nvPr/>
          </p:nvSpPr>
          <p:spPr>
            <a:xfrm>
              <a:off x="176693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04" name="Google Shape;3504;p20"/>
            <p:cNvSpPr/>
            <p:nvPr/>
          </p:nvSpPr>
          <p:spPr>
            <a:xfrm>
              <a:off x="202139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05" name="Google Shape;3505;p20"/>
            <p:cNvSpPr/>
            <p:nvPr/>
          </p:nvSpPr>
          <p:spPr>
            <a:xfrm>
              <a:off x="2272263"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06" name="Google Shape;3506;p20"/>
            <p:cNvSpPr/>
            <p:nvPr/>
          </p:nvSpPr>
          <p:spPr>
            <a:xfrm>
              <a:off x="2530296"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07" name="Google Shape;3507;p20"/>
            <p:cNvSpPr/>
            <p:nvPr/>
          </p:nvSpPr>
          <p:spPr>
            <a:xfrm>
              <a:off x="2784749"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08" name="Google Shape;3508;p20"/>
            <p:cNvSpPr/>
            <p:nvPr/>
          </p:nvSpPr>
          <p:spPr>
            <a:xfrm>
              <a:off x="303905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09" name="Google Shape;3509;p20"/>
            <p:cNvSpPr/>
            <p:nvPr/>
          </p:nvSpPr>
          <p:spPr>
            <a:xfrm>
              <a:off x="328978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10" name="Google Shape;3510;p20"/>
            <p:cNvSpPr/>
            <p:nvPr/>
          </p:nvSpPr>
          <p:spPr>
            <a:xfrm>
              <a:off x="354050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11" name="Google Shape;3511;p20"/>
            <p:cNvSpPr/>
            <p:nvPr/>
          </p:nvSpPr>
          <p:spPr>
            <a:xfrm>
              <a:off x="1176"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12" name="Google Shape;3512;p20"/>
            <p:cNvSpPr/>
            <p:nvPr/>
          </p:nvSpPr>
          <p:spPr>
            <a:xfrm>
              <a:off x="25204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13" name="Google Shape;3513;p20"/>
            <p:cNvSpPr/>
            <p:nvPr/>
          </p:nvSpPr>
          <p:spPr>
            <a:xfrm>
              <a:off x="5100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14" name="Google Shape;3514;p20"/>
            <p:cNvSpPr/>
            <p:nvPr/>
          </p:nvSpPr>
          <p:spPr>
            <a:xfrm>
              <a:off x="76453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15" name="Google Shape;3515;p20"/>
            <p:cNvSpPr/>
            <p:nvPr/>
          </p:nvSpPr>
          <p:spPr>
            <a:xfrm>
              <a:off x="100387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16" name="Google Shape;3516;p20"/>
            <p:cNvSpPr/>
            <p:nvPr/>
          </p:nvSpPr>
          <p:spPr>
            <a:xfrm>
              <a:off x="125474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17" name="Google Shape;3517;p20"/>
            <p:cNvSpPr/>
            <p:nvPr/>
          </p:nvSpPr>
          <p:spPr>
            <a:xfrm>
              <a:off x="151277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18" name="Google Shape;3518;p20"/>
            <p:cNvSpPr/>
            <p:nvPr/>
          </p:nvSpPr>
          <p:spPr>
            <a:xfrm>
              <a:off x="176723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19" name="Google Shape;3519;p20"/>
            <p:cNvSpPr/>
            <p:nvPr/>
          </p:nvSpPr>
          <p:spPr>
            <a:xfrm>
              <a:off x="202168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20" name="Google Shape;3520;p20"/>
            <p:cNvSpPr/>
            <p:nvPr/>
          </p:nvSpPr>
          <p:spPr>
            <a:xfrm>
              <a:off x="2272557"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21" name="Google Shape;3521;p20"/>
            <p:cNvSpPr/>
            <p:nvPr/>
          </p:nvSpPr>
          <p:spPr>
            <a:xfrm>
              <a:off x="2530590"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22" name="Google Shape;3522;p20"/>
            <p:cNvSpPr/>
            <p:nvPr/>
          </p:nvSpPr>
          <p:spPr>
            <a:xfrm>
              <a:off x="2785043"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23" name="Google Shape;3523;p20"/>
            <p:cNvSpPr/>
            <p:nvPr/>
          </p:nvSpPr>
          <p:spPr>
            <a:xfrm>
              <a:off x="303934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24" name="Google Shape;3524;p20"/>
            <p:cNvSpPr/>
            <p:nvPr/>
          </p:nvSpPr>
          <p:spPr>
            <a:xfrm>
              <a:off x="329007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25" name="Google Shape;3525;p20"/>
            <p:cNvSpPr/>
            <p:nvPr/>
          </p:nvSpPr>
          <p:spPr>
            <a:xfrm>
              <a:off x="354080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pic>
        <p:nvPicPr>
          <p:cNvPr id="3526" name="Google Shape;3526;p20"/>
          <p:cNvPicPr preferRelativeResize="0"/>
          <p:nvPr/>
        </p:nvPicPr>
        <p:blipFill rotWithShape="1">
          <a:blip r:embed="rId3">
            <a:alphaModFix/>
          </a:blip>
          <a:srcRect b="0" l="0" r="0" t="0"/>
          <a:stretch/>
        </p:blipFill>
        <p:spPr>
          <a:xfrm>
            <a:off x="7550150" y="2762250"/>
            <a:ext cx="13653328" cy="6858000"/>
          </a:xfrm>
          <a:prstGeom prst="rect">
            <a:avLst/>
          </a:prstGeom>
          <a:noFill/>
          <a:ln>
            <a:noFill/>
          </a:ln>
        </p:spPr>
      </p:pic>
      <p:sp>
        <p:nvSpPr>
          <p:cNvPr id="3527" name="Google Shape;3527;p20"/>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i="1" lang="es-CO">
                <a:latin typeface="Roboto"/>
                <a:ea typeface="Roboto"/>
                <a:cs typeface="Roboto"/>
                <a:sym typeface="Roboto"/>
              </a:rPr>
              <a:t>Bocetos en servilletas</a:t>
            </a:r>
            <a:r>
              <a:rPr lang="es-CO">
                <a:latin typeface="Roboto"/>
                <a:ea typeface="Roboto"/>
                <a:cs typeface="Roboto"/>
                <a:sym typeface="Roboto"/>
              </a:rPr>
              <a:t> - Ejercicio</a:t>
            </a:r>
            <a:endParaRPr>
              <a:latin typeface="Roboto"/>
              <a:ea typeface="Roboto"/>
              <a:cs typeface="Roboto"/>
              <a:sym typeface="Roboto"/>
            </a:endParaRPr>
          </a:p>
        </p:txBody>
      </p:sp>
      <p:sp>
        <p:nvSpPr>
          <p:cNvPr id="3528" name="Google Shape;3528;p20"/>
          <p:cNvSpPr txBox="1"/>
          <p:nvPr/>
        </p:nvSpPr>
        <p:spPr>
          <a:xfrm>
            <a:off x="361950"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a:p>
        </p:txBody>
      </p:sp>
      <p:sp>
        <p:nvSpPr>
          <p:cNvPr id="3529" name="Google Shape;3529;p20"/>
          <p:cNvSpPr txBox="1"/>
          <p:nvPr>
            <p:ph idx="1" type="body"/>
          </p:nvPr>
        </p:nvSpPr>
        <p:spPr>
          <a:xfrm>
            <a:off x="1676400" y="3651250"/>
            <a:ext cx="21031200" cy="870267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5600"/>
              <a:buNone/>
            </a:pPr>
            <a:r>
              <a:t/>
            </a:r>
            <a:endParaRPr/>
          </a:p>
        </p:txBody>
      </p:sp>
      <p:pic>
        <p:nvPicPr>
          <p:cNvPr id="3530" name="Google Shape;3530;p20"/>
          <p:cNvPicPr preferRelativeResize="0"/>
          <p:nvPr/>
        </p:nvPicPr>
        <p:blipFill rotWithShape="1">
          <a:blip r:embed="rId4">
            <a:alphaModFix/>
          </a:blip>
          <a:srcRect b="0" l="0" r="0" t="0"/>
          <a:stretch/>
        </p:blipFill>
        <p:spPr>
          <a:xfrm>
            <a:off x="4207447" y="3569610"/>
            <a:ext cx="8051228" cy="3141436"/>
          </a:xfrm>
          <a:prstGeom prst="rect">
            <a:avLst/>
          </a:prstGeom>
          <a:noFill/>
          <a:ln>
            <a:noFill/>
          </a:ln>
        </p:spPr>
      </p:pic>
      <p:pic>
        <p:nvPicPr>
          <p:cNvPr id="3531" name="Google Shape;3531;p20"/>
          <p:cNvPicPr preferRelativeResize="0"/>
          <p:nvPr/>
        </p:nvPicPr>
        <p:blipFill rotWithShape="1">
          <a:blip r:embed="rId5">
            <a:alphaModFix/>
          </a:blip>
          <a:srcRect b="0" l="0" r="0" t="0"/>
          <a:stretch/>
        </p:blipFill>
        <p:spPr>
          <a:xfrm>
            <a:off x="13014820" y="3542694"/>
            <a:ext cx="7404886" cy="6630611"/>
          </a:xfrm>
          <a:prstGeom prst="rect">
            <a:avLst/>
          </a:prstGeom>
          <a:noFill/>
          <a:ln>
            <a:noFill/>
          </a:ln>
        </p:spPr>
      </p:pic>
      <p:pic>
        <p:nvPicPr>
          <p:cNvPr id="3532" name="Google Shape;3532;p20"/>
          <p:cNvPicPr preferRelativeResize="0"/>
          <p:nvPr/>
        </p:nvPicPr>
        <p:blipFill rotWithShape="1">
          <a:blip r:embed="rId6">
            <a:alphaModFix/>
          </a:blip>
          <a:srcRect b="0" l="0" r="0" t="0"/>
          <a:stretch/>
        </p:blipFill>
        <p:spPr>
          <a:xfrm>
            <a:off x="1676400" y="8096713"/>
            <a:ext cx="10760455" cy="358681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2"/>
                                        </p:tgtEl>
                                        <p:attrNameLst>
                                          <p:attrName>style.visibility</p:attrName>
                                        </p:attrNameLst>
                                      </p:cBhvr>
                                      <p:to>
                                        <p:strVal val="visible"/>
                                      </p:to>
                                    </p:set>
                                    <p:animEffect filter="fade" transition="in">
                                      <p:cBhvr>
                                        <p:cTn dur="500"/>
                                        <p:tgtEl>
                                          <p:spTgt spid="35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36" name="Shape 3536"/>
        <p:cNvGrpSpPr/>
        <p:nvPr/>
      </p:nvGrpSpPr>
      <p:grpSpPr>
        <a:xfrm>
          <a:off x="0" y="0"/>
          <a:ext cx="0" cy="0"/>
          <a:chOff x="0" y="0"/>
          <a:chExt cx="0" cy="0"/>
        </a:xfrm>
      </p:grpSpPr>
      <p:sp>
        <p:nvSpPr>
          <p:cNvPr id="3537" name="Google Shape;3537;p21"/>
          <p:cNvSpPr txBox="1"/>
          <p:nvPr/>
        </p:nvSpPr>
        <p:spPr>
          <a:xfrm>
            <a:off x="1952846" y="5047777"/>
            <a:ext cx="20478307" cy="102699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00000"/>
              </a:buClr>
              <a:buSzPts val="7200"/>
              <a:buFont typeface="Arial"/>
              <a:buNone/>
            </a:pPr>
            <a:r>
              <a:rPr b="1" i="0" lang="es-CO" sz="7200" u="none" cap="none" strike="noStrike">
                <a:solidFill>
                  <a:srgbClr val="000000"/>
                </a:solidFill>
                <a:latin typeface="Lato"/>
                <a:ea typeface="Lato"/>
                <a:cs typeface="Lato"/>
                <a:sym typeface="Lato"/>
              </a:rPr>
              <a:t>Formular las transformaciones</a:t>
            </a:r>
            <a:endParaRPr b="1" i="0" sz="7200" u="none" cap="none" strike="noStrike">
              <a:solidFill>
                <a:srgbClr val="000000"/>
              </a:solidFill>
              <a:latin typeface="Lato"/>
              <a:ea typeface="Lato"/>
              <a:cs typeface="Lato"/>
              <a:sym typeface="Lato"/>
            </a:endParaRPr>
          </a:p>
        </p:txBody>
      </p:sp>
      <p:sp>
        <p:nvSpPr>
          <p:cNvPr id="3538" name="Google Shape;3538;p21"/>
          <p:cNvSpPr txBox="1"/>
          <p:nvPr/>
        </p:nvSpPr>
        <p:spPr>
          <a:xfrm>
            <a:off x="361950"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FFFF"/>
              </a:buClr>
              <a:buSzPts val="1800"/>
              <a:buFont typeface="Lato"/>
              <a:buNone/>
            </a:pPr>
            <a:r>
              <a:rPr b="0" i="0" lang="es-CO" sz="1800" u="none" cap="none" strike="noStrike">
                <a:solidFill>
                  <a:srgbClr val="FFFFFF"/>
                </a:solidFill>
                <a:latin typeface="Lato"/>
                <a:ea typeface="Lato"/>
                <a:cs typeface="Lato"/>
                <a:sym typeface="Lato"/>
              </a:rPr>
              <a:t>© Diseño y Gestión de Bases de Datos con SQL  | Universidad de los Andes </a:t>
            </a:r>
            <a:endParaRPr/>
          </a:p>
        </p:txBody>
      </p:sp>
      <p:sp>
        <p:nvSpPr>
          <p:cNvPr id="3539" name="Google Shape;3539;p21"/>
          <p:cNvSpPr txBox="1"/>
          <p:nvPr/>
        </p:nvSpPr>
        <p:spPr>
          <a:xfrm>
            <a:off x="4125432" y="4061638"/>
            <a:ext cx="17033360" cy="55399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Lato"/>
              <a:buNone/>
            </a:pPr>
            <a:r>
              <a:rPr b="0" i="1" lang="es-CO" sz="3000" u="none" cap="none" strike="noStrike">
                <a:solidFill>
                  <a:srgbClr val="000000"/>
                </a:solidFill>
                <a:latin typeface="Lato"/>
                <a:ea typeface="Lato"/>
                <a:cs typeface="Lato"/>
                <a:sym typeface="Lato"/>
              </a:rPr>
              <a:t>Especificamos las operaciones en hojas de </a:t>
            </a:r>
            <a:r>
              <a:rPr i="1" lang="es-CO" sz="3000">
                <a:solidFill>
                  <a:srgbClr val="000000"/>
                </a:solidFill>
                <a:latin typeface="Lato"/>
                <a:ea typeface="Lato"/>
                <a:cs typeface="Lato"/>
                <a:sym typeface="Lato"/>
              </a:rPr>
              <a:t>cálculo </a:t>
            </a:r>
            <a:r>
              <a:rPr b="0" i="1" lang="es-CO" sz="3000" u="none" cap="none" strike="noStrike">
                <a:solidFill>
                  <a:srgbClr val="000000"/>
                </a:solidFill>
                <a:latin typeface="Lato"/>
                <a:ea typeface="Lato"/>
                <a:cs typeface="Lato"/>
                <a:sym typeface="Lato"/>
              </a:rPr>
              <a:t>en términos de agrupaciones, uniones, agregaciones…</a:t>
            </a:r>
            <a:endParaRPr b="0" i="1" sz="3000" u="none" cap="none" strike="noStrike">
              <a:solidFill>
                <a:srgbClr val="000000"/>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3" name="Shape 3543"/>
        <p:cNvGrpSpPr/>
        <p:nvPr/>
      </p:nvGrpSpPr>
      <p:grpSpPr>
        <a:xfrm>
          <a:off x="0" y="0"/>
          <a:ext cx="0" cy="0"/>
          <a:chOff x="0" y="0"/>
          <a:chExt cx="0" cy="0"/>
        </a:xfrm>
      </p:grpSpPr>
      <p:sp>
        <p:nvSpPr>
          <p:cNvPr id="3544" name="Google Shape;3544;p22"/>
          <p:cNvSpPr txBox="1"/>
          <p:nvPr/>
        </p:nvSpPr>
        <p:spPr>
          <a:xfrm>
            <a:off x="25655451" y="1711234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545" name="Google Shape;3545;p22"/>
          <p:cNvSpPr txBox="1"/>
          <p:nvPr/>
        </p:nvSpPr>
        <p:spPr>
          <a:xfrm>
            <a:off x="24453669" y="1784386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3546" name="Google Shape;3546;p22"/>
          <p:cNvGrpSpPr/>
          <p:nvPr/>
        </p:nvGrpSpPr>
        <p:grpSpPr>
          <a:xfrm>
            <a:off x="20722033" y="1075127"/>
            <a:ext cx="3659601" cy="1634062"/>
            <a:chOff x="20722033" y="1075127"/>
            <a:chExt cx="3659601" cy="1634062"/>
          </a:xfrm>
        </p:grpSpPr>
        <p:sp>
          <p:nvSpPr>
            <p:cNvPr id="3547" name="Google Shape;3547;p22"/>
            <p:cNvSpPr/>
            <p:nvPr/>
          </p:nvSpPr>
          <p:spPr>
            <a:xfrm>
              <a:off x="2072203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48" name="Google Shape;3548;p22"/>
            <p:cNvSpPr/>
            <p:nvPr/>
          </p:nvSpPr>
          <p:spPr>
            <a:xfrm>
              <a:off x="209729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49" name="Google Shape;3549;p22"/>
            <p:cNvSpPr/>
            <p:nvPr/>
          </p:nvSpPr>
          <p:spPr>
            <a:xfrm>
              <a:off x="2123093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50" name="Google Shape;3550;p22"/>
            <p:cNvSpPr/>
            <p:nvPr/>
          </p:nvSpPr>
          <p:spPr>
            <a:xfrm>
              <a:off x="2148539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51" name="Google Shape;3551;p22"/>
            <p:cNvSpPr/>
            <p:nvPr/>
          </p:nvSpPr>
          <p:spPr>
            <a:xfrm>
              <a:off x="2172472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52" name="Google Shape;3552;p22"/>
            <p:cNvSpPr/>
            <p:nvPr/>
          </p:nvSpPr>
          <p:spPr>
            <a:xfrm>
              <a:off x="2197560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53" name="Google Shape;3553;p22"/>
            <p:cNvSpPr/>
            <p:nvPr/>
          </p:nvSpPr>
          <p:spPr>
            <a:xfrm>
              <a:off x="2223363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54" name="Google Shape;3554;p22"/>
            <p:cNvSpPr/>
            <p:nvPr/>
          </p:nvSpPr>
          <p:spPr>
            <a:xfrm>
              <a:off x="2248808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55" name="Google Shape;3555;p22"/>
            <p:cNvSpPr/>
            <p:nvPr/>
          </p:nvSpPr>
          <p:spPr>
            <a:xfrm>
              <a:off x="22742541"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56" name="Google Shape;3556;p22"/>
            <p:cNvSpPr/>
            <p:nvPr/>
          </p:nvSpPr>
          <p:spPr>
            <a:xfrm>
              <a:off x="22993414"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57" name="Google Shape;3557;p22"/>
            <p:cNvSpPr/>
            <p:nvPr/>
          </p:nvSpPr>
          <p:spPr>
            <a:xfrm>
              <a:off x="23251447"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58" name="Google Shape;3558;p22"/>
            <p:cNvSpPr/>
            <p:nvPr/>
          </p:nvSpPr>
          <p:spPr>
            <a:xfrm>
              <a:off x="23505900"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59" name="Google Shape;3559;p22"/>
            <p:cNvSpPr/>
            <p:nvPr/>
          </p:nvSpPr>
          <p:spPr>
            <a:xfrm>
              <a:off x="237602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60" name="Google Shape;3560;p22"/>
            <p:cNvSpPr/>
            <p:nvPr/>
          </p:nvSpPr>
          <p:spPr>
            <a:xfrm>
              <a:off x="2401093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61" name="Google Shape;3561;p22"/>
            <p:cNvSpPr/>
            <p:nvPr/>
          </p:nvSpPr>
          <p:spPr>
            <a:xfrm>
              <a:off x="2426165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62" name="Google Shape;3562;p22"/>
            <p:cNvSpPr/>
            <p:nvPr/>
          </p:nvSpPr>
          <p:spPr>
            <a:xfrm>
              <a:off x="2072232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63" name="Google Shape;3563;p22"/>
            <p:cNvSpPr/>
            <p:nvPr/>
          </p:nvSpPr>
          <p:spPr>
            <a:xfrm>
              <a:off x="209732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64" name="Google Shape;3564;p22"/>
            <p:cNvSpPr/>
            <p:nvPr/>
          </p:nvSpPr>
          <p:spPr>
            <a:xfrm>
              <a:off x="2123123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65" name="Google Shape;3565;p22"/>
            <p:cNvSpPr/>
            <p:nvPr/>
          </p:nvSpPr>
          <p:spPr>
            <a:xfrm>
              <a:off x="2148568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66" name="Google Shape;3566;p22"/>
            <p:cNvSpPr/>
            <p:nvPr/>
          </p:nvSpPr>
          <p:spPr>
            <a:xfrm>
              <a:off x="2172502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67" name="Google Shape;3567;p22"/>
            <p:cNvSpPr/>
            <p:nvPr/>
          </p:nvSpPr>
          <p:spPr>
            <a:xfrm>
              <a:off x="2197589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68" name="Google Shape;3568;p22"/>
            <p:cNvSpPr/>
            <p:nvPr/>
          </p:nvSpPr>
          <p:spPr>
            <a:xfrm>
              <a:off x="2223392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69" name="Google Shape;3569;p22"/>
            <p:cNvSpPr/>
            <p:nvPr/>
          </p:nvSpPr>
          <p:spPr>
            <a:xfrm>
              <a:off x="2248838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70" name="Google Shape;3570;p22"/>
            <p:cNvSpPr/>
            <p:nvPr/>
          </p:nvSpPr>
          <p:spPr>
            <a:xfrm>
              <a:off x="22742835"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71" name="Google Shape;3571;p22"/>
            <p:cNvSpPr/>
            <p:nvPr/>
          </p:nvSpPr>
          <p:spPr>
            <a:xfrm>
              <a:off x="22993708"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72" name="Google Shape;3572;p22"/>
            <p:cNvSpPr/>
            <p:nvPr/>
          </p:nvSpPr>
          <p:spPr>
            <a:xfrm>
              <a:off x="23251741"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73" name="Google Shape;3573;p22"/>
            <p:cNvSpPr/>
            <p:nvPr/>
          </p:nvSpPr>
          <p:spPr>
            <a:xfrm>
              <a:off x="23506194"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74" name="Google Shape;3574;p22"/>
            <p:cNvSpPr/>
            <p:nvPr/>
          </p:nvSpPr>
          <p:spPr>
            <a:xfrm>
              <a:off x="237605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75" name="Google Shape;3575;p22"/>
            <p:cNvSpPr/>
            <p:nvPr/>
          </p:nvSpPr>
          <p:spPr>
            <a:xfrm>
              <a:off x="2401122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76" name="Google Shape;3576;p22"/>
            <p:cNvSpPr/>
            <p:nvPr/>
          </p:nvSpPr>
          <p:spPr>
            <a:xfrm>
              <a:off x="2426195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77" name="Google Shape;3577;p22"/>
            <p:cNvSpPr/>
            <p:nvPr/>
          </p:nvSpPr>
          <p:spPr>
            <a:xfrm>
              <a:off x="2072232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78" name="Google Shape;3578;p22"/>
            <p:cNvSpPr/>
            <p:nvPr/>
          </p:nvSpPr>
          <p:spPr>
            <a:xfrm>
              <a:off x="209732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79" name="Google Shape;3579;p22"/>
            <p:cNvSpPr/>
            <p:nvPr/>
          </p:nvSpPr>
          <p:spPr>
            <a:xfrm>
              <a:off x="2123123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80" name="Google Shape;3580;p22"/>
            <p:cNvSpPr/>
            <p:nvPr/>
          </p:nvSpPr>
          <p:spPr>
            <a:xfrm>
              <a:off x="2148568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81" name="Google Shape;3581;p22"/>
            <p:cNvSpPr/>
            <p:nvPr/>
          </p:nvSpPr>
          <p:spPr>
            <a:xfrm>
              <a:off x="2172502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82" name="Google Shape;3582;p22"/>
            <p:cNvSpPr/>
            <p:nvPr/>
          </p:nvSpPr>
          <p:spPr>
            <a:xfrm>
              <a:off x="2197589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83" name="Google Shape;3583;p22"/>
            <p:cNvSpPr/>
            <p:nvPr/>
          </p:nvSpPr>
          <p:spPr>
            <a:xfrm>
              <a:off x="2223392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84" name="Google Shape;3584;p22"/>
            <p:cNvSpPr/>
            <p:nvPr/>
          </p:nvSpPr>
          <p:spPr>
            <a:xfrm>
              <a:off x="2248838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85" name="Google Shape;3585;p22"/>
            <p:cNvSpPr/>
            <p:nvPr/>
          </p:nvSpPr>
          <p:spPr>
            <a:xfrm>
              <a:off x="22742835"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86" name="Google Shape;3586;p22"/>
            <p:cNvSpPr/>
            <p:nvPr/>
          </p:nvSpPr>
          <p:spPr>
            <a:xfrm>
              <a:off x="22993708"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87" name="Google Shape;3587;p22"/>
            <p:cNvSpPr/>
            <p:nvPr/>
          </p:nvSpPr>
          <p:spPr>
            <a:xfrm>
              <a:off x="23251741"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88" name="Google Shape;3588;p22"/>
            <p:cNvSpPr/>
            <p:nvPr/>
          </p:nvSpPr>
          <p:spPr>
            <a:xfrm>
              <a:off x="23506194"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89" name="Google Shape;3589;p22"/>
            <p:cNvSpPr/>
            <p:nvPr/>
          </p:nvSpPr>
          <p:spPr>
            <a:xfrm>
              <a:off x="237605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90" name="Google Shape;3590;p22"/>
            <p:cNvSpPr/>
            <p:nvPr/>
          </p:nvSpPr>
          <p:spPr>
            <a:xfrm>
              <a:off x="2401122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91" name="Google Shape;3591;p22"/>
            <p:cNvSpPr/>
            <p:nvPr/>
          </p:nvSpPr>
          <p:spPr>
            <a:xfrm>
              <a:off x="2426195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92" name="Google Shape;3592;p22"/>
            <p:cNvSpPr/>
            <p:nvPr/>
          </p:nvSpPr>
          <p:spPr>
            <a:xfrm>
              <a:off x="2072262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93" name="Google Shape;3593;p22"/>
            <p:cNvSpPr/>
            <p:nvPr/>
          </p:nvSpPr>
          <p:spPr>
            <a:xfrm>
              <a:off x="209734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94" name="Google Shape;3594;p22"/>
            <p:cNvSpPr/>
            <p:nvPr/>
          </p:nvSpPr>
          <p:spPr>
            <a:xfrm>
              <a:off x="2123152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95" name="Google Shape;3595;p22"/>
            <p:cNvSpPr/>
            <p:nvPr/>
          </p:nvSpPr>
          <p:spPr>
            <a:xfrm>
              <a:off x="2148598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96" name="Google Shape;3596;p22"/>
            <p:cNvSpPr/>
            <p:nvPr/>
          </p:nvSpPr>
          <p:spPr>
            <a:xfrm>
              <a:off x="2172531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97" name="Google Shape;3597;p22"/>
            <p:cNvSpPr/>
            <p:nvPr/>
          </p:nvSpPr>
          <p:spPr>
            <a:xfrm>
              <a:off x="2197619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98" name="Google Shape;3598;p22"/>
            <p:cNvSpPr/>
            <p:nvPr/>
          </p:nvSpPr>
          <p:spPr>
            <a:xfrm>
              <a:off x="2223422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99" name="Google Shape;3599;p22"/>
            <p:cNvSpPr/>
            <p:nvPr/>
          </p:nvSpPr>
          <p:spPr>
            <a:xfrm>
              <a:off x="2248867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00" name="Google Shape;3600;p22"/>
            <p:cNvSpPr/>
            <p:nvPr/>
          </p:nvSpPr>
          <p:spPr>
            <a:xfrm>
              <a:off x="22743129"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01" name="Google Shape;3601;p22"/>
            <p:cNvSpPr/>
            <p:nvPr/>
          </p:nvSpPr>
          <p:spPr>
            <a:xfrm>
              <a:off x="22994002"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02" name="Google Shape;3602;p22"/>
            <p:cNvSpPr/>
            <p:nvPr/>
          </p:nvSpPr>
          <p:spPr>
            <a:xfrm>
              <a:off x="23252035"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03" name="Google Shape;3603;p22"/>
            <p:cNvSpPr/>
            <p:nvPr/>
          </p:nvSpPr>
          <p:spPr>
            <a:xfrm>
              <a:off x="23506488"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04" name="Google Shape;3604;p22"/>
            <p:cNvSpPr/>
            <p:nvPr/>
          </p:nvSpPr>
          <p:spPr>
            <a:xfrm>
              <a:off x="237607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05" name="Google Shape;3605;p22"/>
            <p:cNvSpPr/>
            <p:nvPr/>
          </p:nvSpPr>
          <p:spPr>
            <a:xfrm>
              <a:off x="2401152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06" name="Google Shape;3606;p22"/>
            <p:cNvSpPr/>
            <p:nvPr/>
          </p:nvSpPr>
          <p:spPr>
            <a:xfrm>
              <a:off x="2426224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07" name="Google Shape;3607;p22"/>
            <p:cNvSpPr/>
            <p:nvPr/>
          </p:nvSpPr>
          <p:spPr>
            <a:xfrm>
              <a:off x="2072262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08" name="Google Shape;3608;p22"/>
            <p:cNvSpPr/>
            <p:nvPr/>
          </p:nvSpPr>
          <p:spPr>
            <a:xfrm>
              <a:off x="209734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09" name="Google Shape;3609;p22"/>
            <p:cNvSpPr/>
            <p:nvPr/>
          </p:nvSpPr>
          <p:spPr>
            <a:xfrm>
              <a:off x="2123152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10" name="Google Shape;3610;p22"/>
            <p:cNvSpPr/>
            <p:nvPr/>
          </p:nvSpPr>
          <p:spPr>
            <a:xfrm>
              <a:off x="2148598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11" name="Google Shape;3611;p22"/>
            <p:cNvSpPr/>
            <p:nvPr/>
          </p:nvSpPr>
          <p:spPr>
            <a:xfrm>
              <a:off x="2172531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12" name="Google Shape;3612;p22"/>
            <p:cNvSpPr/>
            <p:nvPr/>
          </p:nvSpPr>
          <p:spPr>
            <a:xfrm>
              <a:off x="2197619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13" name="Google Shape;3613;p22"/>
            <p:cNvSpPr/>
            <p:nvPr/>
          </p:nvSpPr>
          <p:spPr>
            <a:xfrm>
              <a:off x="2223422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14" name="Google Shape;3614;p22"/>
            <p:cNvSpPr/>
            <p:nvPr/>
          </p:nvSpPr>
          <p:spPr>
            <a:xfrm>
              <a:off x="2248867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15" name="Google Shape;3615;p22"/>
            <p:cNvSpPr/>
            <p:nvPr/>
          </p:nvSpPr>
          <p:spPr>
            <a:xfrm>
              <a:off x="22743129"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16" name="Google Shape;3616;p22"/>
            <p:cNvSpPr/>
            <p:nvPr/>
          </p:nvSpPr>
          <p:spPr>
            <a:xfrm>
              <a:off x="22994002"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17" name="Google Shape;3617;p22"/>
            <p:cNvSpPr/>
            <p:nvPr/>
          </p:nvSpPr>
          <p:spPr>
            <a:xfrm>
              <a:off x="23252035"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18" name="Google Shape;3618;p22"/>
            <p:cNvSpPr/>
            <p:nvPr/>
          </p:nvSpPr>
          <p:spPr>
            <a:xfrm>
              <a:off x="23506488"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19" name="Google Shape;3619;p22"/>
            <p:cNvSpPr/>
            <p:nvPr/>
          </p:nvSpPr>
          <p:spPr>
            <a:xfrm>
              <a:off x="237607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20" name="Google Shape;3620;p22"/>
            <p:cNvSpPr/>
            <p:nvPr/>
          </p:nvSpPr>
          <p:spPr>
            <a:xfrm>
              <a:off x="2401152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21" name="Google Shape;3621;p22"/>
            <p:cNvSpPr/>
            <p:nvPr/>
          </p:nvSpPr>
          <p:spPr>
            <a:xfrm>
              <a:off x="2426224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22" name="Google Shape;3622;p22"/>
            <p:cNvSpPr/>
            <p:nvPr/>
          </p:nvSpPr>
          <p:spPr>
            <a:xfrm>
              <a:off x="2072291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23" name="Google Shape;3623;p22"/>
            <p:cNvSpPr/>
            <p:nvPr/>
          </p:nvSpPr>
          <p:spPr>
            <a:xfrm>
              <a:off x="209737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24" name="Google Shape;3624;p22"/>
            <p:cNvSpPr/>
            <p:nvPr/>
          </p:nvSpPr>
          <p:spPr>
            <a:xfrm>
              <a:off x="2123182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25" name="Google Shape;3625;p22"/>
            <p:cNvSpPr/>
            <p:nvPr/>
          </p:nvSpPr>
          <p:spPr>
            <a:xfrm>
              <a:off x="2148627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26" name="Google Shape;3626;p22"/>
            <p:cNvSpPr/>
            <p:nvPr/>
          </p:nvSpPr>
          <p:spPr>
            <a:xfrm>
              <a:off x="2172561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27" name="Google Shape;3627;p22"/>
            <p:cNvSpPr/>
            <p:nvPr/>
          </p:nvSpPr>
          <p:spPr>
            <a:xfrm>
              <a:off x="2197648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28" name="Google Shape;3628;p22"/>
            <p:cNvSpPr/>
            <p:nvPr/>
          </p:nvSpPr>
          <p:spPr>
            <a:xfrm>
              <a:off x="2223451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29" name="Google Shape;3629;p22"/>
            <p:cNvSpPr/>
            <p:nvPr/>
          </p:nvSpPr>
          <p:spPr>
            <a:xfrm>
              <a:off x="2248897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30" name="Google Shape;3630;p22"/>
            <p:cNvSpPr/>
            <p:nvPr/>
          </p:nvSpPr>
          <p:spPr>
            <a:xfrm>
              <a:off x="22743423"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31" name="Google Shape;3631;p22"/>
            <p:cNvSpPr/>
            <p:nvPr/>
          </p:nvSpPr>
          <p:spPr>
            <a:xfrm>
              <a:off x="22994296"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32" name="Google Shape;3632;p22"/>
            <p:cNvSpPr/>
            <p:nvPr/>
          </p:nvSpPr>
          <p:spPr>
            <a:xfrm>
              <a:off x="23252329"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33" name="Google Shape;3633;p22"/>
            <p:cNvSpPr/>
            <p:nvPr/>
          </p:nvSpPr>
          <p:spPr>
            <a:xfrm>
              <a:off x="23506782"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34" name="Google Shape;3634;p22"/>
            <p:cNvSpPr/>
            <p:nvPr/>
          </p:nvSpPr>
          <p:spPr>
            <a:xfrm>
              <a:off x="237610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35" name="Google Shape;3635;p22"/>
            <p:cNvSpPr/>
            <p:nvPr/>
          </p:nvSpPr>
          <p:spPr>
            <a:xfrm>
              <a:off x="2401181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36" name="Google Shape;3636;p22"/>
            <p:cNvSpPr/>
            <p:nvPr/>
          </p:nvSpPr>
          <p:spPr>
            <a:xfrm>
              <a:off x="2426254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37" name="Google Shape;3637;p22"/>
            <p:cNvSpPr/>
            <p:nvPr/>
          </p:nvSpPr>
          <p:spPr>
            <a:xfrm>
              <a:off x="2072291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38" name="Google Shape;3638;p22"/>
            <p:cNvSpPr/>
            <p:nvPr/>
          </p:nvSpPr>
          <p:spPr>
            <a:xfrm>
              <a:off x="209737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39" name="Google Shape;3639;p22"/>
            <p:cNvSpPr/>
            <p:nvPr/>
          </p:nvSpPr>
          <p:spPr>
            <a:xfrm>
              <a:off x="2123182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40" name="Google Shape;3640;p22"/>
            <p:cNvSpPr/>
            <p:nvPr/>
          </p:nvSpPr>
          <p:spPr>
            <a:xfrm>
              <a:off x="2148627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41" name="Google Shape;3641;p22"/>
            <p:cNvSpPr/>
            <p:nvPr/>
          </p:nvSpPr>
          <p:spPr>
            <a:xfrm>
              <a:off x="2172561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42" name="Google Shape;3642;p22"/>
            <p:cNvSpPr/>
            <p:nvPr/>
          </p:nvSpPr>
          <p:spPr>
            <a:xfrm>
              <a:off x="2197648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43" name="Google Shape;3643;p22"/>
            <p:cNvSpPr/>
            <p:nvPr/>
          </p:nvSpPr>
          <p:spPr>
            <a:xfrm>
              <a:off x="2223451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44" name="Google Shape;3644;p22"/>
            <p:cNvSpPr/>
            <p:nvPr/>
          </p:nvSpPr>
          <p:spPr>
            <a:xfrm>
              <a:off x="2248897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45" name="Google Shape;3645;p22"/>
            <p:cNvSpPr/>
            <p:nvPr/>
          </p:nvSpPr>
          <p:spPr>
            <a:xfrm>
              <a:off x="22743423"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46" name="Google Shape;3646;p22"/>
            <p:cNvSpPr/>
            <p:nvPr/>
          </p:nvSpPr>
          <p:spPr>
            <a:xfrm>
              <a:off x="22994296"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47" name="Google Shape;3647;p22"/>
            <p:cNvSpPr/>
            <p:nvPr/>
          </p:nvSpPr>
          <p:spPr>
            <a:xfrm>
              <a:off x="23252329"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48" name="Google Shape;3648;p22"/>
            <p:cNvSpPr/>
            <p:nvPr/>
          </p:nvSpPr>
          <p:spPr>
            <a:xfrm>
              <a:off x="23506782"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49" name="Google Shape;3649;p22"/>
            <p:cNvSpPr/>
            <p:nvPr/>
          </p:nvSpPr>
          <p:spPr>
            <a:xfrm>
              <a:off x="237610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50" name="Google Shape;3650;p22"/>
            <p:cNvSpPr/>
            <p:nvPr/>
          </p:nvSpPr>
          <p:spPr>
            <a:xfrm>
              <a:off x="2401181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51" name="Google Shape;3651;p22"/>
            <p:cNvSpPr/>
            <p:nvPr/>
          </p:nvSpPr>
          <p:spPr>
            <a:xfrm>
              <a:off x="2426254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52" name="Google Shape;3652;p22"/>
            <p:cNvSpPr/>
            <p:nvPr/>
          </p:nvSpPr>
          <p:spPr>
            <a:xfrm>
              <a:off x="2072320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53" name="Google Shape;3653;p22"/>
            <p:cNvSpPr/>
            <p:nvPr/>
          </p:nvSpPr>
          <p:spPr>
            <a:xfrm>
              <a:off x="209740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54" name="Google Shape;3654;p22"/>
            <p:cNvSpPr/>
            <p:nvPr/>
          </p:nvSpPr>
          <p:spPr>
            <a:xfrm>
              <a:off x="2123211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55" name="Google Shape;3655;p22"/>
            <p:cNvSpPr/>
            <p:nvPr/>
          </p:nvSpPr>
          <p:spPr>
            <a:xfrm>
              <a:off x="2148656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56" name="Google Shape;3656;p22"/>
            <p:cNvSpPr/>
            <p:nvPr/>
          </p:nvSpPr>
          <p:spPr>
            <a:xfrm>
              <a:off x="2172590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57" name="Google Shape;3657;p22"/>
            <p:cNvSpPr/>
            <p:nvPr/>
          </p:nvSpPr>
          <p:spPr>
            <a:xfrm>
              <a:off x="2197677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58" name="Google Shape;3658;p22"/>
            <p:cNvSpPr/>
            <p:nvPr/>
          </p:nvSpPr>
          <p:spPr>
            <a:xfrm>
              <a:off x="2223481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59" name="Google Shape;3659;p22"/>
            <p:cNvSpPr/>
            <p:nvPr/>
          </p:nvSpPr>
          <p:spPr>
            <a:xfrm>
              <a:off x="2248926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60" name="Google Shape;3660;p22"/>
            <p:cNvSpPr/>
            <p:nvPr/>
          </p:nvSpPr>
          <p:spPr>
            <a:xfrm>
              <a:off x="22743717"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61" name="Google Shape;3661;p22"/>
            <p:cNvSpPr/>
            <p:nvPr/>
          </p:nvSpPr>
          <p:spPr>
            <a:xfrm>
              <a:off x="22994590"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62" name="Google Shape;3662;p22"/>
            <p:cNvSpPr/>
            <p:nvPr/>
          </p:nvSpPr>
          <p:spPr>
            <a:xfrm>
              <a:off x="23252623"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63" name="Google Shape;3663;p22"/>
            <p:cNvSpPr/>
            <p:nvPr/>
          </p:nvSpPr>
          <p:spPr>
            <a:xfrm>
              <a:off x="23507076"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64" name="Google Shape;3664;p22"/>
            <p:cNvSpPr/>
            <p:nvPr/>
          </p:nvSpPr>
          <p:spPr>
            <a:xfrm>
              <a:off x="237613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65" name="Google Shape;3665;p22"/>
            <p:cNvSpPr/>
            <p:nvPr/>
          </p:nvSpPr>
          <p:spPr>
            <a:xfrm>
              <a:off x="2401210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66" name="Google Shape;3666;p22"/>
            <p:cNvSpPr/>
            <p:nvPr/>
          </p:nvSpPr>
          <p:spPr>
            <a:xfrm>
              <a:off x="2426283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3667" name="Google Shape;3667;p22"/>
          <p:cNvGrpSpPr/>
          <p:nvPr/>
        </p:nvGrpSpPr>
        <p:grpSpPr>
          <a:xfrm>
            <a:off x="-812763" y="1075127"/>
            <a:ext cx="3659601" cy="1634062"/>
            <a:chOff x="0" y="1075127"/>
            <a:chExt cx="3659601" cy="1634062"/>
          </a:xfrm>
        </p:grpSpPr>
        <p:sp>
          <p:nvSpPr>
            <p:cNvPr id="3668" name="Google Shape;3668;p22"/>
            <p:cNvSpPr/>
            <p:nvPr/>
          </p:nvSpPr>
          <p:spPr>
            <a:xfrm>
              <a:off x="0"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69" name="Google Shape;3669;p22"/>
            <p:cNvSpPr/>
            <p:nvPr/>
          </p:nvSpPr>
          <p:spPr>
            <a:xfrm>
              <a:off x="25087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70" name="Google Shape;3670;p22"/>
            <p:cNvSpPr/>
            <p:nvPr/>
          </p:nvSpPr>
          <p:spPr>
            <a:xfrm>
              <a:off x="5089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71" name="Google Shape;3671;p22"/>
            <p:cNvSpPr/>
            <p:nvPr/>
          </p:nvSpPr>
          <p:spPr>
            <a:xfrm>
              <a:off x="76335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72" name="Google Shape;3672;p22"/>
            <p:cNvSpPr/>
            <p:nvPr/>
          </p:nvSpPr>
          <p:spPr>
            <a:xfrm>
              <a:off x="100269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73" name="Google Shape;3673;p22"/>
            <p:cNvSpPr/>
            <p:nvPr/>
          </p:nvSpPr>
          <p:spPr>
            <a:xfrm>
              <a:off x="125356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74" name="Google Shape;3674;p22"/>
            <p:cNvSpPr/>
            <p:nvPr/>
          </p:nvSpPr>
          <p:spPr>
            <a:xfrm>
              <a:off x="151160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75" name="Google Shape;3675;p22"/>
            <p:cNvSpPr/>
            <p:nvPr/>
          </p:nvSpPr>
          <p:spPr>
            <a:xfrm>
              <a:off x="176605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76" name="Google Shape;3676;p22"/>
            <p:cNvSpPr/>
            <p:nvPr/>
          </p:nvSpPr>
          <p:spPr>
            <a:xfrm>
              <a:off x="202050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77" name="Google Shape;3677;p22"/>
            <p:cNvSpPr/>
            <p:nvPr/>
          </p:nvSpPr>
          <p:spPr>
            <a:xfrm>
              <a:off x="2271381"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78" name="Google Shape;3678;p22"/>
            <p:cNvSpPr/>
            <p:nvPr/>
          </p:nvSpPr>
          <p:spPr>
            <a:xfrm>
              <a:off x="2529414"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79" name="Google Shape;3679;p22"/>
            <p:cNvSpPr/>
            <p:nvPr/>
          </p:nvSpPr>
          <p:spPr>
            <a:xfrm>
              <a:off x="2783867"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80" name="Google Shape;3680;p22"/>
            <p:cNvSpPr/>
            <p:nvPr/>
          </p:nvSpPr>
          <p:spPr>
            <a:xfrm>
              <a:off x="303817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81" name="Google Shape;3681;p22"/>
            <p:cNvSpPr/>
            <p:nvPr/>
          </p:nvSpPr>
          <p:spPr>
            <a:xfrm>
              <a:off x="328889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82" name="Google Shape;3682;p22"/>
            <p:cNvSpPr/>
            <p:nvPr/>
          </p:nvSpPr>
          <p:spPr>
            <a:xfrm>
              <a:off x="353962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83" name="Google Shape;3683;p22"/>
            <p:cNvSpPr/>
            <p:nvPr/>
          </p:nvSpPr>
          <p:spPr>
            <a:xfrm>
              <a:off x="294"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84" name="Google Shape;3684;p22"/>
            <p:cNvSpPr/>
            <p:nvPr/>
          </p:nvSpPr>
          <p:spPr>
            <a:xfrm>
              <a:off x="25116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85" name="Google Shape;3685;p22"/>
            <p:cNvSpPr/>
            <p:nvPr/>
          </p:nvSpPr>
          <p:spPr>
            <a:xfrm>
              <a:off x="5092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86" name="Google Shape;3686;p22"/>
            <p:cNvSpPr/>
            <p:nvPr/>
          </p:nvSpPr>
          <p:spPr>
            <a:xfrm>
              <a:off x="76365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87" name="Google Shape;3687;p22"/>
            <p:cNvSpPr/>
            <p:nvPr/>
          </p:nvSpPr>
          <p:spPr>
            <a:xfrm>
              <a:off x="100299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88" name="Google Shape;3688;p22"/>
            <p:cNvSpPr/>
            <p:nvPr/>
          </p:nvSpPr>
          <p:spPr>
            <a:xfrm>
              <a:off x="125386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89" name="Google Shape;3689;p22"/>
            <p:cNvSpPr/>
            <p:nvPr/>
          </p:nvSpPr>
          <p:spPr>
            <a:xfrm>
              <a:off x="151189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90" name="Google Shape;3690;p22"/>
            <p:cNvSpPr/>
            <p:nvPr/>
          </p:nvSpPr>
          <p:spPr>
            <a:xfrm>
              <a:off x="176634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91" name="Google Shape;3691;p22"/>
            <p:cNvSpPr/>
            <p:nvPr/>
          </p:nvSpPr>
          <p:spPr>
            <a:xfrm>
              <a:off x="202080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92" name="Google Shape;3692;p22"/>
            <p:cNvSpPr/>
            <p:nvPr/>
          </p:nvSpPr>
          <p:spPr>
            <a:xfrm>
              <a:off x="2271675"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93" name="Google Shape;3693;p22"/>
            <p:cNvSpPr/>
            <p:nvPr/>
          </p:nvSpPr>
          <p:spPr>
            <a:xfrm>
              <a:off x="2529708"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94" name="Google Shape;3694;p22"/>
            <p:cNvSpPr/>
            <p:nvPr/>
          </p:nvSpPr>
          <p:spPr>
            <a:xfrm>
              <a:off x="2784161"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95" name="Google Shape;3695;p22"/>
            <p:cNvSpPr/>
            <p:nvPr/>
          </p:nvSpPr>
          <p:spPr>
            <a:xfrm>
              <a:off x="303846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96" name="Google Shape;3696;p22"/>
            <p:cNvSpPr/>
            <p:nvPr/>
          </p:nvSpPr>
          <p:spPr>
            <a:xfrm>
              <a:off x="328919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97" name="Google Shape;3697;p22"/>
            <p:cNvSpPr/>
            <p:nvPr/>
          </p:nvSpPr>
          <p:spPr>
            <a:xfrm>
              <a:off x="353991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98" name="Google Shape;3698;p22"/>
            <p:cNvSpPr/>
            <p:nvPr/>
          </p:nvSpPr>
          <p:spPr>
            <a:xfrm>
              <a:off x="294"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99" name="Google Shape;3699;p22"/>
            <p:cNvSpPr/>
            <p:nvPr/>
          </p:nvSpPr>
          <p:spPr>
            <a:xfrm>
              <a:off x="25116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00" name="Google Shape;3700;p22"/>
            <p:cNvSpPr/>
            <p:nvPr/>
          </p:nvSpPr>
          <p:spPr>
            <a:xfrm>
              <a:off x="5092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01" name="Google Shape;3701;p22"/>
            <p:cNvSpPr/>
            <p:nvPr/>
          </p:nvSpPr>
          <p:spPr>
            <a:xfrm>
              <a:off x="76365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02" name="Google Shape;3702;p22"/>
            <p:cNvSpPr/>
            <p:nvPr/>
          </p:nvSpPr>
          <p:spPr>
            <a:xfrm>
              <a:off x="100299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03" name="Google Shape;3703;p22"/>
            <p:cNvSpPr/>
            <p:nvPr/>
          </p:nvSpPr>
          <p:spPr>
            <a:xfrm>
              <a:off x="125386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04" name="Google Shape;3704;p22"/>
            <p:cNvSpPr/>
            <p:nvPr/>
          </p:nvSpPr>
          <p:spPr>
            <a:xfrm>
              <a:off x="151189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05" name="Google Shape;3705;p22"/>
            <p:cNvSpPr/>
            <p:nvPr/>
          </p:nvSpPr>
          <p:spPr>
            <a:xfrm>
              <a:off x="176634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06" name="Google Shape;3706;p22"/>
            <p:cNvSpPr/>
            <p:nvPr/>
          </p:nvSpPr>
          <p:spPr>
            <a:xfrm>
              <a:off x="202080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07" name="Google Shape;3707;p22"/>
            <p:cNvSpPr/>
            <p:nvPr/>
          </p:nvSpPr>
          <p:spPr>
            <a:xfrm>
              <a:off x="2271675"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08" name="Google Shape;3708;p22"/>
            <p:cNvSpPr/>
            <p:nvPr/>
          </p:nvSpPr>
          <p:spPr>
            <a:xfrm>
              <a:off x="2529708"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09" name="Google Shape;3709;p22"/>
            <p:cNvSpPr/>
            <p:nvPr/>
          </p:nvSpPr>
          <p:spPr>
            <a:xfrm>
              <a:off x="2784161"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10" name="Google Shape;3710;p22"/>
            <p:cNvSpPr/>
            <p:nvPr/>
          </p:nvSpPr>
          <p:spPr>
            <a:xfrm>
              <a:off x="303846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11" name="Google Shape;3711;p22"/>
            <p:cNvSpPr/>
            <p:nvPr/>
          </p:nvSpPr>
          <p:spPr>
            <a:xfrm>
              <a:off x="328919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12" name="Google Shape;3712;p22"/>
            <p:cNvSpPr/>
            <p:nvPr/>
          </p:nvSpPr>
          <p:spPr>
            <a:xfrm>
              <a:off x="353991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13" name="Google Shape;3713;p22"/>
            <p:cNvSpPr/>
            <p:nvPr/>
          </p:nvSpPr>
          <p:spPr>
            <a:xfrm>
              <a:off x="588"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14" name="Google Shape;3714;p22"/>
            <p:cNvSpPr/>
            <p:nvPr/>
          </p:nvSpPr>
          <p:spPr>
            <a:xfrm>
              <a:off x="25146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15" name="Google Shape;3715;p22"/>
            <p:cNvSpPr/>
            <p:nvPr/>
          </p:nvSpPr>
          <p:spPr>
            <a:xfrm>
              <a:off x="5094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16" name="Google Shape;3716;p22"/>
            <p:cNvSpPr/>
            <p:nvPr/>
          </p:nvSpPr>
          <p:spPr>
            <a:xfrm>
              <a:off x="76394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17" name="Google Shape;3717;p22"/>
            <p:cNvSpPr/>
            <p:nvPr/>
          </p:nvSpPr>
          <p:spPr>
            <a:xfrm>
              <a:off x="100328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18" name="Google Shape;3718;p22"/>
            <p:cNvSpPr/>
            <p:nvPr/>
          </p:nvSpPr>
          <p:spPr>
            <a:xfrm>
              <a:off x="125415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19" name="Google Shape;3719;p22"/>
            <p:cNvSpPr/>
            <p:nvPr/>
          </p:nvSpPr>
          <p:spPr>
            <a:xfrm>
              <a:off x="151219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20" name="Google Shape;3720;p22"/>
            <p:cNvSpPr/>
            <p:nvPr/>
          </p:nvSpPr>
          <p:spPr>
            <a:xfrm>
              <a:off x="176664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21" name="Google Shape;3721;p22"/>
            <p:cNvSpPr/>
            <p:nvPr/>
          </p:nvSpPr>
          <p:spPr>
            <a:xfrm>
              <a:off x="202109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22" name="Google Shape;3722;p22"/>
            <p:cNvSpPr/>
            <p:nvPr/>
          </p:nvSpPr>
          <p:spPr>
            <a:xfrm>
              <a:off x="2271969"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23" name="Google Shape;3723;p22"/>
            <p:cNvSpPr/>
            <p:nvPr/>
          </p:nvSpPr>
          <p:spPr>
            <a:xfrm>
              <a:off x="2530002"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24" name="Google Shape;3724;p22"/>
            <p:cNvSpPr/>
            <p:nvPr/>
          </p:nvSpPr>
          <p:spPr>
            <a:xfrm>
              <a:off x="2784455"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25" name="Google Shape;3725;p22"/>
            <p:cNvSpPr/>
            <p:nvPr/>
          </p:nvSpPr>
          <p:spPr>
            <a:xfrm>
              <a:off x="303876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26" name="Google Shape;3726;p22"/>
            <p:cNvSpPr/>
            <p:nvPr/>
          </p:nvSpPr>
          <p:spPr>
            <a:xfrm>
              <a:off x="328948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27" name="Google Shape;3727;p22"/>
            <p:cNvSpPr/>
            <p:nvPr/>
          </p:nvSpPr>
          <p:spPr>
            <a:xfrm>
              <a:off x="354021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28" name="Google Shape;3728;p22"/>
            <p:cNvSpPr/>
            <p:nvPr/>
          </p:nvSpPr>
          <p:spPr>
            <a:xfrm>
              <a:off x="588"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29" name="Google Shape;3729;p22"/>
            <p:cNvSpPr/>
            <p:nvPr/>
          </p:nvSpPr>
          <p:spPr>
            <a:xfrm>
              <a:off x="25146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30" name="Google Shape;3730;p22"/>
            <p:cNvSpPr/>
            <p:nvPr/>
          </p:nvSpPr>
          <p:spPr>
            <a:xfrm>
              <a:off x="5094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31" name="Google Shape;3731;p22"/>
            <p:cNvSpPr/>
            <p:nvPr/>
          </p:nvSpPr>
          <p:spPr>
            <a:xfrm>
              <a:off x="76394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32" name="Google Shape;3732;p22"/>
            <p:cNvSpPr/>
            <p:nvPr/>
          </p:nvSpPr>
          <p:spPr>
            <a:xfrm>
              <a:off x="100328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33" name="Google Shape;3733;p22"/>
            <p:cNvSpPr/>
            <p:nvPr/>
          </p:nvSpPr>
          <p:spPr>
            <a:xfrm>
              <a:off x="125415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34" name="Google Shape;3734;p22"/>
            <p:cNvSpPr/>
            <p:nvPr/>
          </p:nvSpPr>
          <p:spPr>
            <a:xfrm>
              <a:off x="151219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35" name="Google Shape;3735;p22"/>
            <p:cNvSpPr/>
            <p:nvPr/>
          </p:nvSpPr>
          <p:spPr>
            <a:xfrm>
              <a:off x="176664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36" name="Google Shape;3736;p22"/>
            <p:cNvSpPr/>
            <p:nvPr/>
          </p:nvSpPr>
          <p:spPr>
            <a:xfrm>
              <a:off x="202109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37" name="Google Shape;3737;p22"/>
            <p:cNvSpPr/>
            <p:nvPr/>
          </p:nvSpPr>
          <p:spPr>
            <a:xfrm>
              <a:off x="2271969"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38" name="Google Shape;3738;p22"/>
            <p:cNvSpPr/>
            <p:nvPr/>
          </p:nvSpPr>
          <p:spPr>
            <a:xfrm>
              <a:off x="2530002"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39" name="Google Shape;3739;p22"/>
            <p:cNvSpPr/>
            <p:nvPr/>
          </p:nvSpPr>
          <p:spPr>
            <a:xfrm>
              <a:off x="2784455"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40" name="Google Shape;3740;p22"/>
            <p:cNvSpPr/>
            <p:nvPr/>
          </p:nvSpPr>
          <p:spPr>
            <a:xfrm>
              <a:off x="303876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41" name="Google Shape;3741;p22"/>
            <p:cNvSpPr/>
            <p:nvPr/>
          </p:nvSpPr>
          <p:spPr>
            <a:xfrm>
              <a:off x="328948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42" name="Google Shape;3742;p22"/>
            <p:cNvSpPr/>
            <p:nvPr/>
          </p:nvSpPr>
          <p:spPr>
            <a:xfrm>
              <a:off x="354021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43" name="Google Shape;3743;p22"/>
            <p:cNvSpPr/>
            <p:nvPr/>
          </p:nvSpPr>
          <p:spPr>
            <a:xfrm>
              <a:off x="882"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44" name="Google Shape;3744;p22"/>
            <p:cNvSpPr/>
            <p:nvPr/>
          </p:nvSpPr>
          <p:spPr>
            <a:xfrm>
              <a:off x="25175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45" name="Google Shape;3745;p22"/>
            <p:cNvSpPr/>
            <p:nvPr/>
          </p:nvSpPr>
          <p:spPr>
            <a:xfrm>
              <a:off x="5097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46" name="Google Shape;3746;p22"/>
            <p:cNvSpPr/>
            <p:nvPr/>
          </p:nvSpPr>
          <p:spPr>
            <a:xfrm>
              <a:off x="76424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47" name="Google Shape;3747;p22"/>
            <p:cNvSpPr/>
            <p:nvPr/>
          </p:nvSpPr>
          <p:spPr>
            <a:xfrm>
              <a:off x="100357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48" name="Google Shape;3748;p22"/>
            <p:cNvSpPr/>
            <p:nvPr/>
          </p:nvSpPr>
          <p:spPr>
            <a:xfrm>
              <a:off x="125445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49" name="Google Shape;3749;p22"/>
            <p:cNvSpPr/>
            <p:nvPr/>
          </p:nvSpPr>
          <p:spPr>
            <a:xfrm>
              <a:off x="151248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50" name="Google Shape;3750;p22"/>
            <p:cNvSpPr/>
            <p:nvPr/>
          </p:nvSpPr>
          <p:spPr>
            <a:xfrm>
              <a:off x="176693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51" name="Google Shape;3751;p22"/>
            <p:cNvSpPr/>
            <p:nvPr/>
          </p:nvSpPr>
          <p:spPr>
            <a:xfrm>
              <a:off x="202139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52" name="Google Shape;3752;p22"/>
            <p:cNvSpPr/>
            <p:nvPr/>
          </p:nvSpPr>
          <p:spPr>
            <a:xfrm>
              <a:off x="2272263"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53" name="Google Shape;3753;p22"/>
            <p:cNvSpPr/>
            <p:nvPr/>
          </p:nvSpPr>
          <p:spPr>
            <a:xfrm>
              <a:off x="2530296"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54" name="Google Shape;3754;p22"/>
            <p:cNvSpPr/>
            <p:nvPr/>
          </p:nvSpPr>
          <p:spPr>
            <a:xfrm>
              <a:off x="2784749"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55" name="Google Shape;3755;p22"/>
            <p:cNvSpPr/>
            <p:nvPr/>
          </p:nvSpPr>
          <p:spPr>
            <a:xfrm>
              <a:off x="303905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56" name="Google Shape;3756;p22"/>
            <p:cNvSpPr/>
            <p:nvPr/>
          </p:nvSpPr>
          <p:spPr>
            <a:xfrm>
              <a:off x="328978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57" name="Google Shape;3757;p22"/>
            <p:cNvSpPr/>
            <p:nvPr/>
          </p:nvSpPr>
          <p:spPr>
            <a:xfrm>
              <a:off x="354050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58" name="Google Shape;3758;p22"/>
            <p:cNvSpPr/>
            <p:nvPr/>
          </p:nvSpPr>
          <p:spPr>
            <a:xfrm>
              <a:off x="882"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59" name="Google Shape;3759;p22"/>
            <p:cNvSpPr/>
            <p:nvPr/>
          </p:nvSpPr>
          <p:spPr>
            <a:xfrm>
              <a:off x="25175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60" name="Google Shape;3760;p22"/>
            <p:cNvSpPr/>
            <p:nvPr/>
          </p:nvSpPr>
          <p:spPr>
            <a:xfrm>
              <a:off x="5097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61" name="Google Shape;3761;p22"/>
            <p:cNvSpPr/>
            <p:nvPr/>
          </p:nvSpPr>
          <p:spPr>
            <a:xfrm>
              <a:off x="76424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62" name="Google Shape;3762;p22"/>
            <p:cNvSpPr/>
            <p:nvPr/>
          </p:nvSpPr>
          <p:spPr>
            <a:xfrm>
              <a:off x="100357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63" name="Google Shape;3763;p22"/>
            <p:cNvSpPr/>
            <p:nvPr/>
          </p:nvSpPr>
          <p:spPr>
            <a:xfrm>
              <a:off x="125445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64" name="Google Shape;3764;p22"/>
            <p:cNvSpPr/>
            <p:nvPr/>
          </p:nvSpPr>
          <p:spPr>
            <a:xfrm>
              <a:off x="151248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65" name="Google Shape;3765;p22"/>
            <p:cNvSpPr/>
            <p:nvPr/>
          </p:nvSpPr>
          <p:spPr>
            <a:xfrm>
              <a:off x="176693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66" name="Google Shape;3766;p22"/>
            <p:cNvSpPr/>
            <p:nvPr/>
          </p:nvSpPr>
          <p:spPr>
            <a:xfrm>
              <a:off x="202139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67" name="Google Shape;3767;p22"/>
            <p:cNvSpPr/>
            <p:nvPr/>
          </p:nvSpPr>
          <p:spPr>
            <a:xfrm>
              <a:off x="2272263"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68" name="Google Shape;3768;p22"/>
            <p:cNvSpPr/>
            <p:nvPr/>
          </p:nvSpPr>
          <p:spPr>
            <a:xfrm>
              <a:off x="2530296"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69" name="Google Shape;3769;p22"/>
            <p:cNvSpPr/>
            <p:nvPr/>
          </p:nvSpPr>
          <p:spPr>
            <a:xfrm>
              <a:off x="2784749"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70" name="Google Shape;3770;p22"/>
            <p:cNvSpPr/>
            <p:nvPr/>
          </p:nvSpPr>
          <p:spPr>
            <a:xfrm>
              <a:off x="303905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71" name="Google Shape;3771;p22"/>
            <p:cNvSpPr/>
            <p:nvPr/>
          </p:nvSpPr>
          <p:spPr>
            <a:xfrm>
              <a:off x="328978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72" name="Google Shape;3772;p22"/>
            <p:cNvSpPr/>
            <p:nvPr/>
          </p:nvSpPr>
          <p:spPr>
            <a:xfrm>
              <a:off x="354050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73" name="Google Shape;3773;p22"/>
            <p:cNvSpPr/>
            <p:nvPr/>
          </p:nvSpPr>
          <p:spPr>
            <a:xfrm>
              <a:off x="1176"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74" name="Google Shape;3774;p22"/>
            <p:cNvSpPr/>
            <p:nvPr/>
          </p:nvSpPr>
          <p:spPr>
            <a:xfrm>
              <a:off x="25204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75" name="Google Shape;3775;p22"/>
            <p:cNvSpPr/>
            <p:nvPr/>
          </p:nvSpPr>
          <p:spPr>
            <a:xfrm>
              <a:off x="5100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76" name="Google Shape;3776;p22"/>
            <p:cNvSpPr/>
            <p:nvPr/>
          </p:nvSpPr>
          <p:spPr>
            <a:xfrm>
              <a:off x="76453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77" name="Google Shape;3777;p22"/>
            <p:cNvSpPr/>
            <p:nvPr/>
          </p:nvSpPr>
          <p:spPr>
            <a:xfrm>
              <a:off x="100387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78" name="Google Shape;3778;p22"/>
            <p:cNvSpPr/>
            <p:nvPr/>
          </p:nvSpPr>
          <p:spPr>
            <a:xfrm>
              <a:off x="125474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79" name="Google Shape;3779;p22"/>
            <p:cNvSpPr/>
            <p:nvPr/>
          </p:nvSpPr>
          <p:spPr>
            <a:xfrm>
              <a:off x="151277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80" name="Google Shape;3780;p22"/>
            <p:cNvSpPr/>
            <p:nvPr/>
          </p:nvSpPr>
          <p:spPr>
            <a:xfrm>
              <a:off x="176723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81" name="Google Shape;3781;p22"/>
            <p:cNvSpPr/>
            <p:nvPr/>
          </p:nvSpPr>
          <p:spPr>
            <a:xfrm>
              <a:off x="202168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82" name="Google Shape;3782;p22"/>
            <p:cNvSpPr/>
            <p:nvPr/>
          </p:nvSpPr>
          <p:spPr>
            <a:xfrm>
              <a:off x="2272557"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83" name="Google Shape;3783;p22"/>
            <p:cNvSpPr/>
            <p:nvPr/>
          </p:nvSpPr>
          <p:spPr>
            <a:xfrm>
              <a:off x="2530590"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84" name="Google Shape;3784;p22"/>
            <p:cNvSpPr/>
            <p:nvPr/>
          </p:nvSpPr>
          <p:spPr>
            <a:xfrm>
              <a:off x="2785043"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85" name="Google Shape;3785;p22"/>
            <p:cNvSpPr/>
            <p:nvPr/>
          </p:nvSpPr>
          <p:spPr>
            <a:xfrm>
              <a:off x="303934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86" name="Google Shape;3786;p22"/>
            <p:cNvSpPr/>
            <p:nvPr/>
          </p:nvSpPr>
          <p:spPr>
            <a:xfrm>
              <a:off x="329007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87" name="Google Shape;3787;p22"/>
            <p:cNvSpPr/>
            <p:nvPr/>
          </p:nvSpPr>
          <p:spPr>
            <a:xfrm>
              <a:off x="354080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pic>
        <p:nvPicPr>
          <p:cNvPr id="3788" name="Google Shape;3788;p22"/>
          <p:cNvPicPr preferRelativeResize="0"/>
          <p:nvPr/>
        </p:nvPicPr>
        <p:blipFill rotWithShape="1">
          <a:blip r:embed="rId3">
            <a:alphaModFix/>
          </a:blip>
          <a:srcRect b="0" l="0" r="0" t="0"/>
          <a:stretch/>
        </p:blipFill>
        <p:spPr>
          <a:xfrm>
            <a:off x="7550150" y="2762250"/>
            <a:ext cx="13653328" cy="6858000"/>
          </a:xfrm>
          <a:prstGeom prst="rect">
            <a:avLst/>
          </a:prstGeom>
          <a:noFill/>
          <a:ln>
            <a:noFill/>
          </a:ln>
        </p:spPr>
      </p:pic>
      <p:sp>
        <p:nvSpPr>
          <p:cNvPr id="3789" name="Google Shape;3789;p22"/>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Mis armas mortales</a:t>
            </a:r>
            <a:endParaRPr/>
          </a:p>
        </p:txBody>
      </p:sp>
      <p:sp>
        <p:nvSpPr>
          <p:cNvPr id="3790" name="Google Shape;3790;p22"/>
          <p:cNvSpPr txBox="1"/>
          <p:nvPr/>
        </p:nvSpPr>
        <p:spPr>
          <a:xfrm>
            <a:off x="361950"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a:p>
        </p:txBody>
      </p:sp>
      <p:sp>
        <p:nvSpPr>
          <p:cNvPr id="3791" name="Google Shape;3791;p22"/>
          <p:cNvSpPr txBox="1"/>
          <p:nvPr>
            <p:ph idx="1" type="body"/>
          </p:nvPr>
        </p:nvSpPr>
        <p:spPr>
          <a:xfrm>
            <a:off x="1676400" y="3651250"/>
            <a:ext cx="21031200" cy="8702676"/>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5600"/>
              <a:buChar char="•"/>
            </a:pPr>
            <a:r>
              <a:rPr lang="es-CO"/>
              <a:t>Filtrar</a:t>
            </a:r>
            <a:endParaRPr/>
          </a:p>
          <a:p>
            <a:pPr indent="-457200" lvl="0" marL="457200" rtl="0" algn="l">
              <a:lnSpc>
                <a:spcPct val="90000"/>
              </a:lnSpc>
              <a:spcBef>
                <a:spcPts val="2000"/>
              </a:spcBef>
              <a:spcAft>
                <a:spcPts val="0"/>
              </a:spcAft>
              <a:buClr>
                <a:schemeClr val="dk1"/>
              </a:buClr>
              <a:buSzPts val="5600"/>
              <a:buChar char="•"/>
            </a:pPr>
            <a:r>
              <a:rPr lang="es-CO"/>
              <a:t>Agregar</a:t>
            </a:r>
            <a:endParaRPr/>
          </a:p>
          <a:p>
            <a:pPr indent="-457200" lvl="0" marL="457200" rtl="0" algn="l">
              <a:lnSpc>
                <a:spcPct val="90000"/>
              </a:lnSpc>
              <a:spcBef>
                <a:spcPts val="2000"/>
              </a:spcBef>
              <a:spcAft>
                <a:spcPts val="0"/>
              </a:spcAft>
              <a:buClr>
                <a:schemeClr val="dk1"/>
              </a:buClr>
              <a:buSzPts val="5600"/>
              <a:buChar char="•"/>
            </a:pPr>
            <a:r>
              <a:rPr lang="es-CO"/>
              <a:t>Uniones verticales</a:t>
            </a:r>
            <a:endParaRPr/>
          </a:p>
          <a:p>
            <a:pPr indent="-457200" lvl="0" marL="457200" rtl="0" algn="l">
              <a:lnSpc>
                <a:spcPct val="90000"/>
              </a:lnSpc>
              <a:spcBef>
                <a:spcPts val="2000"/>
              </a:spcBef>
              <a:spcAft>
                <a:spcPts val="0"/>
              </a:spcAft>
              <a:buClr>
                <a:schemeClr val="dk1"/>
              </a:buClr>
              <a:buSzPts val="5600"/>
              <a:buChar char="•"/>
            </a:pPr>
            <a:r>
              <a:rPr lang="es-CO"/>
              <a:t>Uniones horizontales</a:t>
            </a:r>
            <a:endParaRPr/>
          </a:p>
          <a:p>
            <a:pPr indent="-101600" lvl="0" marL="457200" rtl="0" algn="l">
              <a:lnSpc>
                <a:spcPct val="90000"/>
              </a:lnSpc>
              <a:spcBef>
                <a:spcPts val="2000"/>
              </a:spcBef>
              <a:spcAft>
                <a:spcPts val="0"/>
              </a:spcAft>
              <a:buClr>
                <a:schemeClr val="dk1"/>
              </a:buClr>
              <a:buSzPts val="5600"/>
              <a:buNone/>
            </a:pPr>
            <a:r>
              <a:t/>
            </a:r>
            <a:endParaRPr/>
          </a:p>
          <a:p>
            <a:pPr indent="0" lvl="0" marL="0" rtl="0" algn="l">
              <a:lnSpc>
                <a:spcPct val="90000"/>
              </a:lnSpc>
              <a:spcBef>
                <a:spcPts val="2000"/>
              </a:spcBef>
              <a:spcAft>
                <a:spcPts val="0"/>
              </a:spcAft>
              <a:buClr>
                <a:schemeClr val="dk1"/>
              </a:buClr>
              <a:buSzPts val="5600"/>
              <a:buNone/>
            </a:pPr>
            <a:r>
              <a:rPr lang="es-CO"/>
              <a:t>Después de hacer mis bocetos de servilleta, puedo comenzar a formular mis operaciones en términos de estas 4 armas.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5" name="Shape 3795"/>
        <p:cNvGrpSpPr/>
        <p:nvPr/>
      </p:nvGrpSpPr>
      <p:grpSpPr>
        <a:xfrm>
          <a:off x="0" y="0"/>
          <a:ext cx="0" cy="0"/>
          <a:chOff x="0" y="0"/>
          <a:chExt cx="0" cy="0"/>
        </a:xfrm>
      </p:grpSpPr>
      <p:sp>
        <p:nvSpPr>
          <p:cNvPr id="3796" name="Google Shape;3796;p23"/>
          <p:cNvSpPr txBox="1"/>
          <p:nvPr>
            <p:ph type="title"/>
          </p:nvPr>
        </p:nvSpPr>
        <p:spPr>
          <a:xfrm>
            <a:off x="3700130" y="730251"/>
            <a:ext cx="19007470"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Calibri"/>
              <a:buNone/>
            </a:pPr>
            <a:r>
              <a:rPr lang="es-CO"/>
              <a:t>Para implementar una tabla</a:t>
            </a:r>
            <a:endParaRPr/>
          </a:p>
        </p:txBody>
      </p:sp>
      <p:sp>
        <p:nvSpPr>
          <p:cNvPr id="3797" name="Google Shape;3797;p23"/>
          <p:cNvSpPr txBox="1"/>
          <p:nvPr>
            <p:ph idx="1" type="body"/>
          </p:nvPr>
        </p:nvSpPr>
        <p:spPr>
          <a:xfrm>
            <a:off x="1676400" y="3651250"/>
            <a:ext cx="21031200" cy="870267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5600"/>
              <a:buNone/>
            </a:pPr>
            <a:r>
              <a:rPr b="1" lang="es-CO"/>
              <a:t>Framework 5 pasos</a:t>
            </a:r>
            <a:endParaRPr/>
          </a:p>
          <a:p>
            <a:pPr indent="0" lvl="0" marL="0" rtl="0" algn="l">
              <a:lnSpc>
                <a:spcPct val="90000"/>
              </a:lnSpc>
              <a:spcBef>
                <a:spcPts val="2000"/>
              </a:spcBef>
              <a:spcAft>
                <a:spcPts val="0"/>
              </a:spcAft>
              <a:buClr>
                <a:schemeClr val="dk1"/>
              </a:buClr>
              <a:buSzPts val="5600"/>
              <a:buNone/>
            </a:pPr>
            <a:r>
              <a:t/>
            </a:r>
            <a:endParaRPr/>
          </a:p>
          <a:p>
            <a:pPr indent="-914400" lvl="0" marL="914400" rtl="0" algn="l">
              <a:lnSpc>
                <a:spcPct val="90000"/>
              </a:lnSpc>
              <a:spcBef>
                <a:spcPts val="2000"/>
              </a:spcBef>
              <a:spcAft>
                <a:spcPts val="0"/>
              </a:spcAft>
              <a:buClr>
                <a:schemeClr val="dk1"/>
              </a:buClr>
              <a:buSzPts val="5400"/>
              <a:buAutoNum type="arabicParenR"/>
            </a:pPr>
            <a:r>
              <a:rPr lang="es-CO" sz="5400"/>
              <a:t>Dibujar los </a:t>
            </a:r>
            <a:r>
              <a:rPr b="1" lang="es-CO" sz="5400"/>
              <a:t>campos objetivo</a:t>
            </a:r>
            <a:r>
              <a:rPr lang="es-CO" sz="5400"/>
              <a:t> y la </a:t>
            </a:r>
            <a:r>
              <a:rPr b="1" lang="es-CO" sz="5400"/>
              <a:t>unidad de observación</a:t>
            </a:r>
            <a:r>
              <a:rPr lang="es-CO" sz="5400"/>
              <a:t> de las tablas</a:t>
            </a:r>
            <a:endParaRPr/>
          </a:p>
          <a:p>
            <a:pPr indent="0" lvl="0" marL="0" rtl="0" algn="ctr">
              <a:lnSpc>
                <a:spcPct val="90000"/>
              </a:lnSpc>
              <a:spcBef>
                <a:spcPts val="2000"/>
              </a:spcBef>
              <a:spcAft>
                <a:spcPts val="0"/>
              </a:spcAft>
              <a:buClr>
                <a:schemeClr val="dk1"/>
              </a:buClr>
              <a:buSzPts val="5400"/>
              <a:buNone/>
            </a:pPr>
            <a:r>
              <a:rPr lang="es-CO" sz="5400"/>
              <a:t>¿Peras con peras? ¿Peras con manzanas? ... </a:t>
            </a:r>
            <a:endParaRPr/>
          </a:p>
          <a:p>
            <a:pPr indent="-914400" lvl="0" marL="914400" rtl="0" algn="l">
              <a:lnSpc>
                <a:spcPct val="90000"/>
              </a:lnSpc>
              <a:spcBef>
                <a:spcPts val="2000"/>
              </a:spcBef>
              <a:spcAft>
                <a:spcPts val="0"/>
              </a:spcAft>
              <a:buClr>
                <a:schemeClr val="dk1"/>
              </a:buClr>
              <a:buSzPts val="5400"/>
              <a:buAutoNum type="arabicParenR"/>
            </a:pPr>
            <a:r>
              <a:rPr lang="es-CO" sz="5400"/>
              <a:t>Identificar de </a:t>
            </a:r>
            <a:r>
              <a:rPr b="1" lang="es-CO" sz="5400"/>
              <a:t>dónde viene cada campo</a:t>
            </a:r>
            <a:r>
              <a:rPr lang="es-CO" sz="5400"/>
              <a:t>: tablas relevantes.</a:t>
            </a:r>
            <a:endParaRPr/>
          </a:p>
          <a:p>
            <a:pPr indent="-914400" lvl="0" marL="914400" rtl="0" algn="l">
              <a:lnSpc>
                <a:spcPct val="90000"/>
              </a:lnSpc>
              <a:spcBef>
                <a:spcPts val="2000"/>
              </a:spcBef>
              <a:spcAft>
                <a:spcPts val="0"/>
              </a:spcAft>
              <a:buClr>
                <a:schemeClr val="dk1"/>
              </a:buClr>
              <a:buSzPts val="5400"/>
              <a:buAutoNum type="arabicParenR"/>
            </a:pPr>
            <a:r>
              <a:rPr lang="es-CO" sz="5400"/>
              <a:t>Observar el </a:t>
            </a:r>
            <a:r>
              <a:rPr b="1" lang="es-CO" sz="5400"/>
              <a:t>nivel de agregación</a:t>
            </a:r>
            <a:r>
              <a:rPr lang="es-CO" sz="5400"/>
              <a:t> de las tablas fuente </a:t>
            </a:r>
            <a:endParaRPr/>
          </a:p>
          <a:p>
            <a:pPr indent="-914400" lvl="0" marL="914400" rtl="0" algn="l">
              <a:lnSpc>
                <a:spcPct val="90000"/>
              </a:lnSpc>
              <a:spcBef>
                <a:spcPts val="2000"/>
              </a:spcBef>
              <a:spcAft>
                <a:spcPts val="0"/>
              </a:spcAft>
              <a:buClr>
                <a:schemeClr val="dk1"/>
              </a:buClr>
              <a:buSzPts val="5400"/>
              <a:buAutoNum type="arabicParenR"/>
            </a:pPr>
            <a:r>
              <a:rPr lang="es-CO" sz="5400"/>
              <a:t>Identificar las</a:t>
            </a:r>
            <a:r>
              <a:rPr b="1" lang="es-CO" sz="5400"/>
              <a:t> llaves</a:t>
            </a:r>
            <a:r>
              <a:rPr lang="es-CO" sz="5400"/>
              <a:t> para las uniones </a:t>
            </a:r>
            <a:endParaRPr/>
          </a:p>
          <a:p>
            <a:pPr indent="-914400" lvl="0" marL="914400" rtl="0" algn="l">
              <a:lnSpc>
                <a:spcPct val="90000"/>
              </a:lnSpc>
              <a:spcBef>
                <a:spcPts val="2000"/>
              </a:spcBef>
              <a:spcAft>
                <a:spcPts val="0"/>
              </a:spcAft>
              <a:buClr>
                <a:schemeClr val="dk1"/>
              </a:buClr>
              <a:buSzPts val="5400"/>
              <a:buAutoNum type="arabicParenR"/>
            </a:pPr>
            <a:r>
              <a:rPr b="1" lang="es-CO" sz="5400"/>
              <a:t>Operaciones</a:t>
            </a:r>
            <a:r>
              <a:rPr lang="es-CO" sz="5400"/>
              <a:t> SQL: Agregaciones, joins o uniones, etc.</a:t>
            </a:r>
            <a:endParaRPr/>
          </a:p>
          <a:p>
            <a:pPr indent="-101600" lvl="0" marL="457200" rtl="0" algn="l">
              <a:lnSpc>
                <a:spcPct val="90000"/>
              </a:lnSpc>
              <a:spcBef>
                <a:spcPts val="2000"/>
              </a:spcBef>
              <a:spcAft>
                <a:spcPts val="0"/>
              </a:spcAft>
              <a:buClr>
                <a:schemeClr val="dk1"/>
              </a:buClr>
              <a:buSzPts val="5600"/>
              <a:buNone/>
            </a:pPr>
            <a:r>
              <a:t/>
            </a:r>
            <a:endParaRPr/>
          </a:p>
        </p:txBody>
      </p:sp>
      <p:grpSp>
        <p:nvGrpSpPr>
          <p:cNvPr id="3798" name="Google Shape;3798;p23"/>
          <p:cNvGrpSpPr/>
          <p:nvPr/>
        </p:nvGrpSpPr>
        <p:grpSpPr>
          <a:xfrm>
            <a:off x="-812763" y="1075127"/>
            <a:ext cx="3659601" cy="1634062"/>
            <a:chOff x="0" y="1075127"/>
            <a:chExt cx="3659601" cy="1634062"/>
          </a:xfrm>
        </p:grpSpPr>
        <p:sp>
          <p:nvSpPr>
            <p:cNvPr id="3799" name="Google Shape;3799;p23"/>
            <p:cNvSpPr/>
            <p:nvPr/>
          </p:nvSpPr>
          <p:spPr>
            <a:xfrm>
              <a:off x="0"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00" name="Google Shape;3800;p23"/>
            <p:cNvSpPr/>
            <p:nvPr/>
          </p:nvSpPr>
          <p:spPr>
            <a:xfrm>
              <a:off x="25087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01" name="Google Shape;3801;p23"/>
            <p:cNvSpPr/>
            <p:nvPr/>
          </p:nvSpPr>
          <p:spPr>
            <a:xfrm>
              <a:off x="5089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02" name="Google Shape;3802;p23"/>
            <p:cNvSpPr/>
            <p:nvPr/>
          </p:nvSpPr>
          <p:spPr>
            <a:xfrm>
              <a:off x="76335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03" name="Google Shape;3803;p23"/>
            <p:cNvSpPr/>
            <p:nvPr/>
          </p:nvSpPr>
          <p:spPr>
            <a:xfrm>
              <a:off x="100269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04" name="Google Shape;3804;p23"/>
            <p:cNvSpPr/>
            <p:nvPr/>
          </p:nvSpPr>
          <p:spPr>
            <a:xfrm>
              <a:off x="125356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05" name="Google Shape;3805;p23"/>
            <p:cNvSpPr/>
            <p:nvPr/>
          </p:nvSpPr>
          <p:spPr>
            <a:xfrm>
              <a:off x="151160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06" name="Google Shape;3806;p23"/>
            <p:cNvSpPr/>
            <p:nvPr/>
          </p:nvSpPr>
          <p:spPr>
            <a:xfrm>
              <a:off x="176605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07" name="Google Shape;3807;p23"/>
            <p:cNvSpPr/>
            <p:nvPr/>
          </p:nvSpPr>
          <p:spPr>
            <a:xfrm>
              <a:off x="202050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08" name="Google Shape;3808;p23"/>
            <p:cNvSpPr/>
            <p:nvPr/>
          </p:nvSpPr>
          <p:spPr>
            <a:xfrm>
              <a:off x="2271381"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09" name="Google Shape;3809;p23"/>
            <p:cNvSpPr/>
            <p:nvPr/>
          </p:nvSpPr>
          <p:spPr>
            <a:xfrm>
              <a:off x="2529414"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10" name="Google Shape;3810;p23"/>
            <p:cNvSpPr/>
            <p:nvPr/>
          </p:nvSpPr>
          <p:spPr>
            <a:xfrm>
              <a:off x="2783867"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11" name="Google Shape;3811;p23"/>
            <p:cNvSpPr/>
            <p:nvPr/>
          </p:nvSpPr>
          <p:spPr>
            <a:xfrm>
              <a:off x="303817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12" name="Google Shape;3812;p23"/>
            <p:cNvSpPr/>
            <p:nvPr/>
          </p:nvSpPr>
          <p:spPr>
            <a:xfrm>
              <a:off x="328889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13" name="Google Shape;3813;p23"/>
            <p:cNvSpPr/>
            <p:nvPr/>
          </p:nvSpPr>
          <p:spPr>
            <a:xfrm>
              <a:off x="353962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14" name="Google Shape;3814;p23"/>
            <p:cNvSpPr/>
            <p:nvPr/>
          </p:nvSpPr>
          <p:spPr>
            <a:xfrm>
              <a:off x="294"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15" name="Google Shape;3815;p23"/>
            <p:cNvSpPr/>
            <p:nvPr/>
          </p:nvSpPr>
          <p:spPr>
            <a:xfrm>
              <a:off x="25116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16" name="Google Shape;3816;p23"/>
            <p:cNvSpPr/>
            <p:nvPr/>
          </p:nvSpPr>
          <p:spPr>
            <a:xfrm>
              <a:off x="5092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17" name="Google Shape;3817;p23"/>
            <p:cNvSpPr/>
            <p:nvPr/>
          </p:nvSpPr>
          <p:spPr>
            <a:xfrm>
              <a:off x="76365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18" name="Google Shape;3818;p23"/>
            <p:cNvSpPr/>
            <p:nvPr/>
          </p:nvSpPr>
          <p:spPr>
            <a:xfrm>
              <a:off x="100299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19" name="Google Shape;3819;p23"/>
            <p:cNvSpPr/>
            <p:nvPr/>
          </p:nvSpPr>
          <p:spPr>
            <a:xfrm>
              <a:off x="125386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20" name="Google Shape;3820;p23"/>
            <p:cNvSpPr/>
            <p:nvPr/>
          </p:nvSpPr>
          <p:spPr>
            <a:xfrm>
              <a:off x="151189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21" name="Google Shape;3821;p23"/>
            <p:cNvSpPr/>
            <p:nvPr/>
          </p:nvSpPr>
          <p:spPr>
            <a:xfrm>
              <a:off x="176634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22" name="Google Shape;3822;p23"/>
            <p:cNvSpPr/>
            <p:nvPr/>
          </p:nvSpPr>
          <p:spPr>
            <a:xfrm>
              <a:off x="202080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23" name="Google Shape;3823;p23"/>
            <p:cNvSpPr/>
            <p:nvPr/>
          </p:nvSpPr>
          <p:spPr>
            <a:xfrm>
              <a:off x="2271675"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24" name="Google Shape;3824;p23"/>
            <p:cNvSpPr/>
            <p:nvPr/>
          </p:nvSpPr>
          <p:spPr>
            <a:xfrm>
              <a:off x="2529708"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25" name="Google Shape;3825;p23"/>
            <p:cNvSpPr/>
            <p:nvPr/>
          </p:nvSpPr>
          <p:spPr>
            <a:xfrm>
              <a:off x="2784161"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26" name="Google Shape;3826;p23"/>
            <p:cNvSpPr/>
            <p:nvPr/>
          </p:nvSpPr>
          <p:spPr>
            <a:xfrm>
              <a:off x="303846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27" name="Google Shape;3827;p23"/>
            <p:cNvSpPr/>
            <p:nvPr/>
          </p:nvSpPr>
          <p:spPr>
            <a:xfrm>
              <a:off x="328919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28" name="Google Shape;3828;p23"/>
            <p:cNvSpPr/>
            <p:nvPr/>
          </p:nvSpPr>
          <p:spPr>
            <a:xfrm>
              <a:off x="353991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29" name="Google Shape;3829;p23"/>
            <p:cNvSpPr/>
            <p:nvPr/>
          </p:nvSpPr>
          <p:spPr>
            <a:xfrm>
              <a:off x="294"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30" name="Google Shape;3830;p23"/>
            <p:cNvSpPr/>
            <p:nvPr/>
          </p:nvSpPr>
          <p:spPr>
            <a:xfrm>
              <a:off x="25116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31" name="Google Shape;3831;p23"/>
            <p:cNvSpPr/>
            <p:nvPr/>
          </p:nvSpPr>
          <p:spPr>
            <a:xfrm>
              <a:off x="5092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32" name="Google Shape;3832;p23"/>
            <p:cNvSpPr/>
            <p:nvPr/>
          </p:nvSpPr>
          <p:spPr>
            <a:xfrm>
              <a:off x="76365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33" name="Google Shape;3833;p23"/>
            <p:cNvSpPr/>
            <p:nvPr/>
          </p:nvSpPr>
          <p:spPr>
            <a:xfrm>
              <a:off x="100299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34" name="Google Shape;3834;p23"/>
            <p:cNvSpPr/>
            <p:nvPr/>
          </p:nvSpPr>
          <p:spPr>
            <a:xfrm>
              <a:off x="125386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35" name="Google Shape;3835;p23"/>
            <p:cNvSpPr/>
            <p:nvPr/>
          </p:nvSpPr>
          <p:spPr>
            <a:xfrm>
              <a:off x="151189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36" name="Google Shape;3836;p23"/>
            <p:cNvSpPr/>
            <p:nvPr/>
          </p:nvSpPr>
          <p:spPr>
            <a:xfrm>
              <a:off x="176634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37" name="Google Shape;3837;p23"/>
            <p:cNvSpPr/>
            <p:nvPr/>
          </p:nvSpPr>
          <p:spPr>
            <a:xfrm>
              <a:off x="202080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38" name="Google Shape;3838;p23"/>
            <p:cNvSpPr/>
            <p:nvPr/>
          </p:nvSpPr>
          <p:spPr>
            <a:xfrm>
              <a:off x="2271675"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39" name="Google Shape;3839;p23"/>
            <p:cNvSpPr/>
            <p:nvPr/>
          </p:nvSpPr>
          <p:spPr>
            <a:xfrm>
              <a:off x="2529708"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40" name="Google Shape;3840;p23"/>
            <p:cNvSpPr/>
            <p:nvPr/>
          </p:nvSpPr>
          <p:spPr>
            <a:xfrm>
              <a:off x="2784161"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41" name="Google Shape;3841;p23"/>
            <p:cNvSpPr/>
            <p:nvPr/>
          </p:nvSpPr>
          <p:spPr>
            <a:xfrm>
              <a:off x="303846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42" name="Google Shape;3842;p23"/>
            <p:cNvSpPr/>
            <p:nvPr/>
          </p:nvSpPr>
          <p:spPr>
            <a:xfrm>
              <a:off x="328919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43" name="Google Shape;3843;p23"/>
            <p:cNvSpPr/>
            <p:nvPr/>
          </p:nvSpPr>
          <p:spPr>
            <a:xfrm>
              <a:off x="353991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44" name="Google Shape;3844;p23"/>
            <p:cNvSpPr/>
            <p:nvPr/>
          </p:nvSpPr>
          <p:spPr>
            <a:xfrm>
              <a:off x="588"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45" name="Google Shape;3845;p23"/>
            <p:cNvSpPr/>
            <p:nvPr/>
          </p:nvSpPr>
          <p:spPr>
            <a:xfrm>
              <a:off x="25146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46" name="Google Shape;3846;p23"/>
            <p:cNvSpPr/>
            <p:nvPr/>
          </p:nvSpPr>
          <p:spPr>
            <a:xfrm>
              <a:off x="5094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47" name="Google Shape;3847;p23"/>
            <p:cNvSpPr/>
            <p:nvPr/>
          </p:nvSpPr>
          <p:spPr>
            <a:xfrm>
              <a:off x="76394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48" name="Google Shape;3848;p23"/>
            <p:cNvSpPr/>
            <p:nvPr/>
          </p:nvSpPr>
          <p:spPr>
            <a:xfrm>
              <a:off x="100328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49" name="Google Shape;3849;p23"/>
            <p:cNvSpPr/>
            <p:nvPr/>
          </p:nvSpPr>
          <p:spPr>
            <a:xfrm>
              <a:off x="125415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50" name="Google Shape;3850;p23"/>
            <p:cNvSpPr/>
            <p:nvPr/>
          </p:nvSpPr>
          <p:spPr>
            <a:xfrm>
              <a:off x="151219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51" name="Google Shape;3851;p23"/>
            <p:cNvSpPr/>
            <p:nvPr/>
          </p:nvSpPr>
          <p:spPr>
            <a:xfrm>
              <a:off x="176664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52" name="Google Shape;3852;p23"/>
            <p:cNvSpPr/>
            <p:nvPr/>
          </p:nvSpPr>
          <p:spPr>
            <a:xfrm>
              <a:off x="202109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53" name="Google Shape;3853;p23"/>
            <p:cNvSpPr/>
            <p:nvPr/>
          </p:nvSpPr>
          <p:spPr>
            <a:xfrm>
              <a:off x="2271969"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54" name="Google Shape;3854;p23"/>
            <p:cNvSpPr/>
            <p:nvPr/>
          </p:nvSpPr>
          <p:spPr>
            <a:xfrm>
              <a:off x="2530002"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55" name="Google Shape;3855;p23"/>
            <p:cNvSpPr/>
            <p:nvPr/>
          </p:nvSpPr>
          <p:spPr>
            <a:xfrm>
              <a:off x="2784455"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56" name="Google Shape;3856;p23"/>
            <p:cNvSpPr/>
            <p:nvPr/>
          </p:nvSpPr>
          <p:spPr>
            <a:xfrm>
              <a:off x="303876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57" name="Google Shape;3857;p23"/>
            <p:cNvSpPr/>
            <p:nvPr/>
          </p:nvSpPr>
          <p:spPr>
            <a:xfrm>
              <a:off x="328948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58" name="Google Shape;3858;p23"/>
            <p:cNvSpPr/>
            <p:nvPr/>
          </p:nvSpPr>
          <p:spPr>
            <a:xfrm>
              <a:off x="354021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59" name="Google Shape;3859;p23"/>
            <p:cNvSpPr/>
            <p:nvPr/>
          </p:nvSpPr>
          <p:spPr>
            <a:xfrm>
              <a:off x="588"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60" name="Google Shape;3860;p23"/>
            <p:cNvSpPr/>
            <p:nvPr/>
          </p:nvSpPr>
          <p:spPr>
            <a:xfrm>
              <a:off x="25146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61" name="Google Shape;3861;p23"/>
            <p:cNvSpPr/>
            <p:nvPr/>
          </p:nvSpPr>
          <p:spPr>
            <a:xfrm>
              <a:off x="5094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62" name="Google Shape;3862;p23"/>
            <p:cNvSpPr/>
            <p:nvPr/>
          </p:nvSpPr>
          <p:spPr>
            <a:xfrm>
              <a:off x="76394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63" name="Google Shape;3863;p23"/>
            <p:cNvSpPr/>
            <p:nvPr/>
          </p:nvSpPr>
          <p:spPr>
            <a:xfrm>
              <a:off x="100328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64" name="Google Shape;3864;p23"/>
            <p:cNvSpPr/>
            <p:nvPr/>
          </p:nvSpPr>
          <p:spPr>
            <a:xfrm>
              <a:off x="125415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65" name="Google Shape;3865;p23"/>
            <p:cNvSpPr/>
            <p:nvPr/>
          </p:nvSpPr>
          <p:spPr>
            <a:xfrm>
              <a:off x="151219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66" name="Google Shape;3866;p23"/>
            <p:cNvSpPr/>
            <p:nvPr/>
          </p:nvSpPr>
          <p:spPr>
            <a:xfrm>
              <a:off x="176664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67" name="Google Shape;3867;p23"/>
            <p:cNvSpPr/>
            <p:nvPr/>
          </p:nvSpPr>
          <p:spPr>
            <a:xfrm>
              <a:off x="202109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68" name="Google Shape;3868;p23"/>
            <p:cNvSpPr/>
            <p:nvPr/>
          </p:nvSpPr>
          <p:spPr>
            <a:xfrm>
              <a:off x="2271969"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69" name="Google Shape;3869;p23"/>
            <p:cNvSpPr/>
            <p:nvPr/>
          </p:nvSpPr>
          <p:spPr>
            <a:xfrm>
              <a:off x="2530002"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70" name="Google Shape;3870;p23"/>
            <p:cNvSpPr/>
            <p:nvPr/>
          </p:nvSpPr>
          <p:spPr>
            <a:xfrm>
              <a:off x="2784455"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71" name="Google Shape;3871;p23"/>
            <p:cNvSpPr/>
            <p:nvPr/>
          </p:nvSpPr>
          <p:spPr>
            <a:xfrm>
              <a:off x="303876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72" name="Google Shape;3872;p23"/>
            <p:cNvSpPr/>
            <p:nvPr/>
          </p:nvSpPr>
          <p:spPr>
            <a:xfrm>
              <a:off x="328948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73" name="Google Shape;3873;p23"/>
            <p:cNvSpPr/>
            <p:nvPr/>
          </p:nvSpPr>
          <p:spPr>
            <a:xfrm>
              <a:off x="354021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74" name="Google Shape;3874;p23"/>
            <p:cNvSpPr/>
            <p:nvPr/>
          </p:nvSpPr>
          <p:spPr>
            <a:xfrm>
              <a:off x="882"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75" name="Google Shape;3875;p23"/>
            <p:cNvSpPr/>
            <p:nvPr/>
          </p:nvSpPr>
          <p:spPr>
            <a:xfrm>
              <a:off x="25175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76" name="Google Shape;3876;p23"/>
            <p:cNvSpPr/>
            <p:nvPr/>
          </p:nvSpPr>
          <p:spPr>
            <a:xfrm>
              <a:off x="5097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77" name="Google Shape;3877;p23"/>
            <p:cNvSpPr/>
            <p:nvPr/>
          </p:nvSpPr>
          <p:spPr>
            <a:xfrm>
              <a:off x="76424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78" name="Google Shape;3878;p23"/>
            <p:cNvSpPr/>
            <p:nvPr/>
          </p:nvSpPr>
          <p:spPr>
            <a:xfrm>
              <a:off x="100357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79" name="Google Shape;3879;p23"/>
            <p:cNvSpPr/>
            <p:nvPr/>
          </p:nvSpPr>
          <p:spPr>
            <a:xfrm>
              <a:off x="125445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80" name="Google Shape;3880;p23"/>
            <p:cNvSpPr/>
            <p:nvPr/>
          </p:nvSpPr>
          <p:spPr>
            <a:xfrm>
              <a:off x="151248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81" name="Google Shape;3881;p23"/>
            <p:cNvSpPr/>
            <p:nvPr/>
          </p:nvSpPr>
          <p:spPr>
            <a:xfrm>
              <a:off x="176693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82" name="Google Shape;3882;p23"/>
            <p:cNvSpPr/>
            <p:nvPr/>
          </p:nvSpPr>
          <p:spPr>
            <a:xfrm>
              <a:off x="202139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83" name="Google Shape;3883;p23"/>
            <p:cNvSpPr/>
            <p:nvPr/>
          </p:nvSpPr>
          <p:spPr>
            <a:xfrm>
              <a:off x="2272263"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84" name="Google Shape;3884;p23"/>
            <p:cNvSpPr/>
            <p:nvPr/>
          </p:nvSpPr>
          <p:spPr>
            <a:xfrm>
              <a:off x="2530296"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85" name="Google Shape;3885;p23"/>
            <p:cNvSpPr/>
            <p:nvPr/>
          </p:nvSpPr>
          <p:spPr>
            <a:xfrm>
              <a:off x="2784749"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86" name="Google Shape;3886;p23"/>
            <p:cNvSpPr/>
            <p:nvPr/>
          </p:nvSpPr>
          <p:spPr>
            <a:xfrm>
              <a:off x="303905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87" name="Google Shape;3887;p23"/>
            <p:cNvSpPr/>
            <p:nvPr/>
          </p:nvSpPr>
          <p:spPr>
            <a:xfrm>
              <a:off x="328978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88" name="Google Shape;3888;p23"/>
            <p:cNvSpPr/>
            <p:nvPr/>
          </p:nvSpPr>
          <p:spPr>
            <a:xfrm>
              <a:off x="354050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89" name="Google Shape;3889;p23"/>
            <p:cNvSpPr/>
            <p:nvPr/>
          </p:nvSpPr>
          <p:spPr>
            <a:xfrm>
              <a:off x="882"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90" name="Google Shape;3890;p23"/>
            <p:cNvSpPr/>
            <p:nvPr/>
          </p:nvSpPr>
          <p:spPr>
            <a:xfrm>
              <a:off x="25175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91" name="Google Shape;3891;p23"/>
            <p:cNvSpPr/>
            <p:nvPr/>
          </p:nvSpPr>
          <p:spPr>
            <a:xfrm>
              <a:off x="5097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92" name="Google Shape;3892;p23"/>
            <p:cNvSpPr/>
            <p:nvPr/>
          </p:nvSpPr>
          <p:spPr>
            <a:xfrm>
              <a:off x="76424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93" name="Google Shape;3893;p23"/>
            <p:cNvSpPr/>
            <p:nvPr/>
          </p:nvSpPr>
          <p:spPr>
            <a:xfrm>
              <a:off x="100357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94" name="Google Shape;3894;p23"/>
            <p:cNvSpPr/>
            <p:nvPr/>
          </p:nvSpPr>
          <p:spPr>
            <a:xfrm>
              <a:off x="125445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95" name="Google Shape;3895;p23"/>
            <p:cNvSpPr/>
            <p:nvPr/>
          </p:nvSpPr>
          <p:spPr>
            <a:xfrm>
              <a:off x="151248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96" name="Google Shape;3896;p23"/>
            <p:cNvSpPr/>
            <p:nvPr/>
          </p:nvSpPr>
          <p:spPr>
            <a:xfrm>
              <a:off x="176693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97" name="Google Shape;3897;p23"/>
            <p:cNvSpPr/>
            <p:nvPr/>
          </p:nvSpPr>
          <p:spPr>
            <a:xfrm>
              <a:off x="202139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98" name="Google Shape;3898;p23"/>
            <p:cNvSpPr/>
            <p:nvPr/>
          </p:nvSpPr>
          <p:spPr>
            <a:xfrm>
              <a:off x="2272263"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99" name="Google Shape;3899;p23"/>
            <p:cNvSpPr/>
            <p:nvPr/>
          </p:nvSpPr>
          <p:spPr>
            <a:xfrm>
              <a:off x="2530296"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00" name="Google Shape;3900;p23"/>
            <p:cNvSpPr/>
            <p:nvPr/>
          </p:nvSpPr>
          <p:spPr>
            <a:xfrm>
              <a:off x="2784749"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01" name="Google Shape;3901;p23"/>
            <p:cNvSpPr/>
            <p:nvPr/>
          </p:nvSpPr>
          <p:spPr>
            <a:xfrm>
              <a:off x="303905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02" name="Google Shape;3902;p23"/>
            <p:cNvSpPr/>
            <p:nvPr/>
          </p:nvSpPr>
          <p:spPr>
            <a:xfrm>
              <a:off x="328978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03" name="Google Shape;3903;p23"/>
            <p:cNvSpPr/>
            <p:nvPr/>
          </p:nvSpPr>
          <p:spPr>
            <a:xfrm>
              <a:off x="354050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04" name="Google Shape;3904;p23"/>
            <p:cNvSpPr/>
            <p:nvPr/>
          </p:nvSpPr>
          <p:spPr>
            <a:xfrm>
              <a:off x="1176"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05" name="Google Shape;3905;p23"/>
            <p:cNvSpPr/>
            <p:nvPr/>
          </p:nvSpPr>
          <p:spPr>
            <a:xfrm>
              <a:off x="25204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06" name="Google Shape;3906;p23"/>
            <p:cNvSpPr/>
            <p:nvPr/>
          </p:nvSpPr>
          <p:spPr>
            <a:xfrm>
              <a:off x="5100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07" name="Google Shape;3907;p23"/>
            <p:cNvSpPr/>
            <p:nvPr/>
          </p:nvSpPr>
          <p:spPr>
            <a:xfrm>
              <a:off x="76453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08" name="Google Shape;3908;p23"/>
            <p:cNvSpPr/>
            <p:nvPr/>
          </p:nvSpPr>
          <p:spPr>
            <a:xfrm>
              <a:off x="100387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09" name="Google Shape;3909;p23"/>
            <p:cNvSpPr/>
            <p:nvPr/>
          </p:nvSpPr>
          <p:spPr>
            <a:xfrm>
              <a:off x="125474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10" name="Google Shape;3910;p23"/>
            <p:cNvSpPr/>
            <p:nvPr/>
          </p:nvSpPr>
          <p:spPr>
            <a:xfrm>
              <a:off x="151277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11" name="Google Shape;3911;p23"/>
            <p:cNvSpPr/>
            <p:nvPr/>
          </p:nvSpPr>
          <p:spPr>
            <a:xfrm>
              <a:off x="176723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12" name="Google Shape;3912;p23"/>
            <p:cNvSpPr/>
            <p:nvPr/>
          </p:nvSpPr>
          <p:spPr>
            <a:xfrm>
              <a:off x="202168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13" name="Google Shape;3913;p23"/>
            <p:cNvSpPr/>
            <p:nvPr/>
          </p:nvSpPr>
          <p:spPr>
            <a:xfrm>
              <a:off x="2272557"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14" name="Google Shape;3914;p23"/>
            <p:cNvSpPr/>
            <p:nvPr/>
          </p:nvSpPr>
          <p:spPr>
            <a:xfrm>
              <a:off x="2530590"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15" name="Google Shape;3915;p23"/>
            <p:cNvSpPr/>
            <p:nvPr/>
          </p:nvSpPr>
          <p:spPr>
            <a:xfrm>
              <a:off x="2785043"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16" name="Google Shape;3916;p23"/>
            <p:cNvSpPr/>
            <p:nvPr/>
          </p:nvSpPr>
          <p:spPr>
            <a:xfrm>
              <a:off x="303934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17" name="Google Shape;3917;p23"/>
            <p:cNvSpPr/>
            <p:nvPr/>
          </p:nvSpPr>
          <p:spPr>
            <a:xfrm>
              <a:off x="329007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18" name="Google Shape;3918;p23"/>
            <p:cNvSpPr/>
            <p:nvPr/>
          </p:nvSpPr>
          <p:spPr>
            <a:xfrm>
              <a:off x="354080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3919" name="Google Shape;3919;p23"/>
          <p:cNvGrpSpPr/>
          <p:nvPr/>
        </p:nvGrpSpPr>
        <p:grpSpPr>
          <a:xfrm>
            <a:off x="21561684" y="10989737"/>
            <a:ext cx="3659601" cy="1634062"/>
            <a:chOff x="0" y="1075127"/>
            <a:chExt cx="3659601" cy="1634062"/>
          </a:xfrm>
        </p:grpSpPr>
        <p:sp>
          <p:nvSpPr>
            <p:cNvPr id="3920" name="Google Shape;3920;p23"/>
            <p:cNvSpPr/>
            <p:nvPr/>
          </p:nvSpPr>
          <p:spPr>
            <a:xfrm>
              <a:off x="0"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21" name="Google Shape;3921;p23"/>
            <p:cNvSpPr/>
            <p:nvPr/>
          </p:nvSpPr>
          <p:spPr>
            <a:xfrm>
              <a:off x="25087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22" name="Google Shape;3922;p23"/>
            <p:cNvSpPr/>
            <p:nvPr/>
          </p:nvSpPr>
          <p:spPr>
            <a:xfrm>
              <a:off x="5089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23" name="Google Shape;3923;p23"/>
            <p:cNvSpPr/>
            <p:nvPr/>
          </p:nvSpPr>
          <p:spPr>
            <a:xfrm>
              <a:off x="76335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24" name="Google Shape;3924;p23"/>
            <p:cNvSpPr/>
            <p:nvPr/>
          </p:nvSpPr>
          <p:spPr>
            <a:xfrm>
              <a:off x="100269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25" name="Google Shape;3925;p23"/>
            <p:cNvSpPr/>
            <p:nvPr/>
          </p:nvSpPr>
          <p:spPr>
            <a:xfrm>
              <a:off x="125356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26" name="Google Shape;3926;p23"/>
            <p:cNvSpPr/>
            <p:nvPr/>
          </p:nvSpPr>
          <p:spPr>
            <a:xfrm>
              <a:off x="151160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27" name="Google Shape;3927;p23"/>
            <p:cNvSpPr/>
            <p:nvPr/>
          </p:nvSpPr>
          <p:spPr>
            <a:xfrm>
              <a:off x="176605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28" name="Google Shape;3928;p23"/>
            <p:cNvSpPr/>
            <p:nvPr/>
          </p:nvSpPr>
          <p:spPr>
            <a:xfrm>
              <a:off x="202050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29" name="Google Shape;3929;p23"/>
            <p:cNvSpPr/>
            <p:nvPr/>
          </p:nvSpPr>
          <p:spPr>
            <a:xfrm>
              <a:off x="2271381"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30" name="Google Shape;3930;p23"/>
            <p:cNvSpPr/>
            <p:nvPr/>
          </p:nvSpPr>
          <p:spPr>
            <a:xfrm>
              <a:off x="2529414"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31" name="Google Shape;3931;p23"/>
            <p:cNvSpPr/>
            <p:nvPr/>
          </p:nvSpPr>
          <p:spPr>
            <a:xfrm>
              <a:off x="2783867"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32" name="Google Shape;3932;p23"/>
            <p:cNvSpPr/>
            <p:nvPr/>
          </p:nvSpPr>
          <p:spPr>
            <a:xfrm>
              <a:off x="303817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33" name="Google Shape;3933;p23"/>
            <p:cNvSpPr/>
            <p:nvPr/>
          </p:nvSpPr>
          <p:spPr>
            <a:xfrm>
              <a:off x="328889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34" name="Google Shape;3934;p23"/>
            <p:cNvSpPr/>
            <p:nvPr/>
          </p:nvSpPr>
          <p:spPr>
            <a:xfrm>
              <a:off x="353962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35" name="Google Shape;3935;p23"/>
            <p:cNvSpPr/>
            <p:nvPr/>
          </p:nvSpPr>
          <p:spPr>
            <a:xfrm>
              <a:off x="294"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36" name="Google Shape;3936;p23"/>
            <p:cNvSpPr/>
            <p:nvPr/>
          </p:nvSpPr>
          <p:spPr>
            <a:xfrm>
              <a:off x="25116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37" name="Google Shape;3937;p23"/>
            <p:cNvSpPr/>
            <p:nvPr/>
          </p:nvSpPr>
          <p:spPr>
            <a:xfrm>
              <a:off x="5092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38" name="Google Shape;3938;p23"/>
            <p:cNvSpPr/>
            <p:nvPr/>
          </p:nvSpPr>
          <p:spPr>
            <a:xfrm>
              <a:off x="76365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39" name="Google Shape;3939;p23"/>
            <p:cNvSpPr/>
            <p:nvPr/>
          </p:nvSpPr>
          <p:spPr>
            <a:xfrm>
              <a:off x="100299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40" name="Google Shape;3940;p23"/>
            <p:cNvSpPr/>
            <p:nvPr/>
          </p:nvSpPr>
          <p:spPr>
            <a:xfrm>
              <a:off x="125386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41" name="Google Shape;3941;p23"/>
            <p:cNvSpPr/>
            <p:nvPr/>
          </p:nvSpPr>
          <p:spPr>
            <a:xfrm>
              <a:off x="151189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42" name="Google Shape;3942;p23"/>
            <p:cNvSpPr/>
            <p:nvPr/>
          </p:nvSpPr>
          <p:spPr>
            <a:xfrm>
              <a:off x="176634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43" name="Google Shape;3943;p23"/>
            <p:cNvSpPr/>
            <p:nvPr/>
          </p:nvSpPr>
          <p:spPr>
            <a:xfrm>
              <a:off x="202080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44" name="Google Shape;3944;p23"/>
            <p:cNvSpPr/>
            <p:nvPr/>
          </p:nvSpPr>
          <p:spPr>
            <a:xfrm>
              <a:off x="2271675"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45" name="Google Shape;3945;p23"/>
            <p:cNvSpPr/>
            <p:nvPr/>
          </p:nvSpPr>
          <p:spPr>
            <a:xfrm>
              <a:off x="2529708"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46" name="Google Shape;3946;p23"/>
            <p:cNvSpPr/>
            <p:nvPr/>
          </p:nvSpPr>
          <p:spPr>
            <a:xfrm>
              <a:off x="2784161"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47" name="Google Shape;3947;p23"/>
            <p:cNvSpPr/>
            <p:nvPr/>
          </p:nvSpPr>
          <p:spPr>
            <a:xfrm>
              <a:off x="303846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48" name="Google Shape;3948;p23"/>
            <p:cNvSpPr/>
            <p:nvPr/>
          </p:nvSpPr>
          <p:spPr>
            <a:xfrm>
              <a:off x="328919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49" name="Google Shape;3949;p23"/>
            <p:cNvSpPr/>
            <p:nvPr/>
          </p:nvSpPr>
          <p:spPr>
            <a:xfrm>
              <a:off x="353991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50" name="Google Shape;3950;p23"/>
            <p:cNvSpPr/>
            <p:nvPr/>
          </p:nvSpPr>
          <p:spPr>
            <a:xfrm>
              <a:off x="294"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51" name="Google Shape;3951;p23"/>
            <p:cNvSpPr/>
            <p:nvPr/>
          </p:nvSpPr>
          <p:spPr>
            <a:xfrm>
              <a:off x="25116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52" name="Google Shape;3952;p23"/>
            <p:cNvSpPr/>
            <p:nvPr/>
          </p:nvSpPr>
          <p:spPr>
            <a:xfrm>
              <a:off x="5092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53" name="Google Shape;3953;p23"/>
            <p:cNvSpPr/>
            <p:nvPr/>
          </p:nvSpPr>
          <p:spPr>
            <a:xfrm>
              <a:off x="76365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54" name="Google Shape;3954;p23"/>
            <p:cNvSpPr/>
            <p:nvPr/>
          </p:nvSpPr>
          <p:spPr>
            <a:xfrm>
              <a:off x="100299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55" name="Google Shape;3955;p23"/>
            <p:cNvSpPr/>
            <p:nvPr/>
          </p:nvSpPr>
          <p:spPr>
            <a:xfrm>
              <a:off x="125386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56" name="Google Shape;3956;p23"/>
            <p:cNvSpPr/>
            <p:nvPr/>
          </p:nvSpPr>
          <p:spPr>
            <a:xfrm>
              <a:off x="151189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57" name="Google Shape;3957;p23"/>
            <p:cNvSpPr/>
            <p:nvPr/>
          </p:nvSpPr>
          <p:spPr>
            <a:xfrm>
              <a:off x="176634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58" name="Google Shape;3958;p23"/>
            <p:cNvSpPr/>
            <p:nvPr/>
          </p:nvSpPr>
          <p:spPr>
            <a:xfrm>
              <a:off x="202080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59" name="Google Shape;3959;p23"/>
            <p:cNvSpPr/>
            <p:nvPr/>
          </p:nvSpPr>
          <p:spPr>
            <a:xfrm>
              <a:off x="2271675"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60" name="Google Shape;3960;p23"/>
            <p:cNvSpPr/>
            <p:nvPr/>
          </p:nvSpPr>
          <p:spPr>
            <a:xfrm>
              <a:off x="2529708"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61" name="Google Shape;3961;p23"/>
            <p:cNvSpPr/>
            <p:nvPr/>
          </p:nvSpPr>
          <p:spPr>
            <a:xfrm>
              <a:off x="2784161"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62" name="Google Shape;3962;p23"/>
            <p:cNvSpPr/>
            <p:nvPr/>
          </p:nvSpPr>
          <p:spPr>
            <a:xfrm>
              <a:off x="303846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63" name="Google Shape;3963;p23"/>
            <p:cNvSpPr/>
            <p:nvPr/>
          </p:nvSpPr>
          <p:spPr>
            <a:xfrm>
              <a:off x="328919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64" name="Google Shape;3964;p23"/>
            <p:cNvSpPr/>
            <p:nvPr/>
          </p:nvSpPr>
          <p:spPr>
            <a:xfrm>
              <a:off x="353991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65" name="Google Shape;3965;p23"/>
            <p:cNvSpPr/>
            <p:nvPr/>
          </p:nvSpPr>
          <p:spPr>
            <a:xfrm>
              <a:off x="588"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66" name="Google Shape;3966;p23"/>
            <p:cNvSpPr/>
            <p:nvPr/>
          </p:nvSpPr>
          <p:spPr>
            <a:xfrm>
              <a:off x="25146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67" name="Google Shape;3967;p23"/>
            <p:cNvSpPr/>
            <p:nvPr/>
          </p:nvSpPr>
          <p:spPr>
            <a:xfrm>
              <a:off x="5094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68" name="Google Shape;3968;p23"/>
            <p:cNvSpPr/>
            <p:nvPr/>
          </p:nvSpPr>
          <p:spPr>
            <a:xfrm>
              <a:off x="76394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69" name="Google Shape;3969;p23"/>
            <p:cNvSpPr/>
            <p:nvPr/>
          </p:nvSpPr>
          <p:spPr>
            <a:xfrm>
              <a:off x="100328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70" name="Google Shape;3970;p23"/>
            <p:cNvSpPr/>
            <p:nvPr/>
          </p:nvSpPr>
          <p:spPr>
            <a:xfrm>
              <a:off x="125415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71" name="Google Shape;3971;p23"/>
            <p:cNvSpPr/>
            <p:nvPr/>
          </p:nvSpPr>
          <p:spPr>
            <a:xfrm>
              <a:off x="151219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72" name="Google Shape;3972;p23"/>
            <p:cNvSpPr/>
            <p:nvPr/>
          </p:nvSpPr>
          <p:spPr>
            <a:xfrm>
              <a:off x="176664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73" name="Google Shape;3973;p23"/>
            <p:cNvSpPr/>
            <p:nvPr/>
          </p:nvSpPr>
          <p:spPr>
            <a:xfrm>
              <a:off x="202109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74" name="Google Shape;3974;p23"/>
            <p:cNvSpPr/>
            <p:nvPr/>
          </p:nvSpPr>
          <p:spPr>
            <a:xfrm>
              <a:off x="2271969"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75" name="Google Shape;3975;p23"/>
            <p:cNvSpPr/>
            <p:nvPr/>
          </p:nvSpPr>
          <p:spPr>
            <a:xfrm>
              <a:off x="2530002"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76" name="Google Shape;3976;p23"/>
            <p:cNvSpPr/>
            <p:nvPr/>
          </p:nvSpPr>
          <p:spPr>
            <a:xfrm>
              <a:off x="2784455"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77" name="Google Shape;3977;p23"/>
            <p:cNvSpPr/>
            <p:nvPr/>
          </p:nvSpPr>
          <p:spPr>
            <a:xfrm>
              <a:off x="303876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78" name="Google Shape;3978;p23"/>
            <p:cNvSpPr/>
            <p:nvPr/>
          </p:nvSpPr>
          <p:spPr>
            <a:xfrm>
              <a:off x="328948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79" name="Google Shape;3979;p23"/>
            <p:cNvSpPr/>
            <p:nvPr/>
          </p:nvSpPr>
          <p:spPr>
            <a:xfrm>
              <a:off x="354021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80" name="Google Shape;3980;p23"/>
            <p:cNvSpPr/>
            <p:nvPr/>
          </p:nvSpPr>
          <p:spPr>
            <a:xfrm>
              <a:off x="588"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81" name="Google Shape;3981;p23"/>
            <p:cNvSpPr/>
            <p:nvPr/>
          </p:nvSpPr>
          <p:spPr>
            <a:xfrm>
              <a:off x="25146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82" name="Google Shape;3982;p23"/>
            <p:cNvSpPr/>
            <p:nvPr/>
          </p:nvSpPr>
          <p:spPr>
            <a:xfrm>
              <a:off x="5094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83" name="Google Shape;3983;p23"/>
            <p:cNvSpPr/>
            <p:nvPr/>
          </p:nvSpPr>
          <p:spPr>
            <a:xfrm>
              <a:off x="76394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84" name="Google Shape;3984;p23"/>
            <p:cNvSpPr/>
            <p:nvPr/>
          </p:nvSpPr>
          <p:spPr>
            <a:xfrm>
              <a:off x="100328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85" name="Google Shape;3985;p23"/>
            <p:cNvSpPr/>
            <p:nvPr/>
          </p:nvSpPr>
          <p:spPr>
            <a:xfrm>
              <a:off x="125415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86" name="Google Shape;3986;p23"/>
            <p:cNvSpPr/>
            <p:nvPr/>
          </p:nvSpPr>
          <p:spPr>
            <a:xfrm>
              <a:off x="151219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87" name="Google Shape;3987;p23"/>
            <p:cNvSpPr/>
            <p:nvPr/>
          </p:nvSpPr>
          <p:spPr>
            <a:xfrm>
              <a:off x="176664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88" name="Google Shape;3988;p23"/>
            <p:cNvSpPr/>
            <p:nvPr/>
          </p:nvSpPr>
          <p:spPr>
            <a:xfrm>
              <a:off x="202109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89" name="Google Shape;3989;p23"/>
            <p:cNvSpPr/>
            <p:nvPr/>
          </p:nvSpPr>
          <p:spPr>
            <a:xfrm>
              <a:off x="2271969"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90" name="Google Shape;3990;p23"/>
            <p:cNvSpPr/>
            <p:nvPr/>
          </p:nvSpPr>
          <p:spPr>
            <a:xfrm>
              <a:off x="2530002"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91" name="Google Shape;3991;p23"/>
            <p:cNvSpPr/>
            <p:nvPr/>
          </p:nvSpPr>
          <p:spPr>
            <a:xfrm>
              <a:off x="2784455"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92" name="Google Shape;3992;p23"/>
            <p:cNvSpPr/>
            <p:nvPr/>
          </p:nvSpPr>
          <p:spPr>
            <a:xfrm>
              <a:off x="303876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93" name="Google Shape;3993;p23"/>
            <p:cNvSpPr/>
            <p:nvPr/>
          </p:nvSpPr>
          <p:spPr>
            <a:xfrm>
              <a:off x="328948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94" name="Google Shape;3994;p23"/>
            <p:cNvSpPr/>
            <p:nvPr/>
          </p:nvSpPr>
          <p:spPr>
            <a:xfrm>
              <a:off x="354021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95" name="Google Shape;3995;p23"/>
            <p:cNvSpPr/>
            <p:nvPr/>
          </p:nvSpPr>
          <p:spPr>
            <a:xfrm>
              <a:off x="882"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96" name="Google Shape;3996;p23"/>
            <p:cNvSpPr/>
            <p:nvPr/>
          </p:nvSpPr>
          <p:spPr>
            <a:xfrm>
              <a:off x="25175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97" name="Google Shape;3997;p23"/>
            <p:cNvSpPr/>
            <p:nvPr/>
          </p:nvSpPr>
          <p:spPr>
            <a:xfrm>
              <a:off x="5097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98" name="Google Shape;3998;p23"/>
            <p:cNvSpPr/>
            <p:nvPr/>
          </p:nvSpPr>
          <p:spPr>
            <a:xfrm>
              <a:off x="76424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99" name="Google Shape;3999;p23"/>
            <p:cNvSpPr/>
            <p:nvPr/>
          </p:nvSpPr>
          <p:spPr>
            <a:xfrm>
              <a:off x="100357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00" name="Google Shape;4000;p23"/>
            <p:cNvSpPr/>
            <p:nvPr/>
          </p:nvSpPr>
          <p:spPr>
            <a:xfrm>
              <a:off x="125445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01" name="Google Shape;4001;p23"/>
            <p:cNvSpPr/>
            <p:nvPr/>
          </p:nvSpPr>
          <p:spPr>
            <a:xfrm>
              <a:off x="151248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02" name="Google Shape;4002;p23"/>
            <p:cNvSpPr/>
            <p:nvPr/>
          </p:nvSpPr>
          <p:spPr>
            <a:xfrm>
              <a:off x="176693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03" name="Google Shape;4003;p23"/>
            <p:cNvSpPr/>
            <p:nvPr/>
          </p:nvSpPr>
          <p:spPr>
            <a:xfrm>
              <a:off x="202139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04" name="Google Shape;4004;p23"/>
            <p:cNvSpPr/>
            <p:nvPr/>
          </p:nvSpPr>
          <p:spPr>
            <a:xfrm>
              <a:off x="2272263"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05" name="Google Shape;4005;p23"/>
            <p:cNvSpPr/>
            <p:nvPr/>
          </p:nvSpPr>
          <p:spPr>
            <a:xfrm>
              <a:off x="2530296"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06" name="Google Shape;4006;p23"/>
            <p:cNvSpPr/>
            <p:nvPr/>
          </p:nvSpPr>
          <p:spPr>
            <a:xfrm>
              <a:off x="2784749"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07" name="Google Shape;4007;p23"/>
            <p:cNvSpPr/>
            <p:nvPr/>
          </p:nvSpPr>
          <p:spPr>
            <a:xfrm>
              <a:off x="303905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08" name="Google Shape;4008;p23"/>
            <p:cNvSpPr/>
            <p:nvPr/>
          </p:nvSpPr>
          <p:spPr>
            <a:xfrm>
              <a:off x="328978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09" name="Google Shape;4009;p23"/>
            <p:cNvSpPr/>
            <p:nvPr/>
          </p:nvSpPr>
          <p:spPr>
            <a:xfrm>
              <a:off x="354050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10" name="Google Shape;4010;p23"/>
            <p:cNvSpPr/>
            <p:nvPr/>
          </p:nvSpPr>
          <p:spPr>
            <a:xfrm>
              <a:off x="882"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11" name="Google Shape;4011;p23"/>
            <p:cNvSpPr/>
            <p:nvPr/>
          </p:nvSpPr>
          <p:spPr>
            <a:xfrm>
              <a:off x="25175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12" name="Google Shape;4012;p23"/>
            <p:cNvSpPr/>
            <p:nvPr/>
          </p:nvSpPr>
          <p:spPr>
            <a:xfrm>
              <a:off x="5097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13" name="Google Shape;4013;p23"/>
            <p:cNvSpPr/>
            <p:nvPr/>
          </p:nvSpPr>
          <p:spPr>
            <a:xfrm>
              <a:off x="76424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14" name="Google Shape;4014;p23"/>
            <p:cNvSpPr/>
            <p:nvPr/>
          </p:nvSpPr>
          <p:spPr>
            <a:xfrm>
              <a:off x="100357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15" name="Google Shape;4015;p23"/>
            <p:cNvSpPr/>
            <p:nvPr/>
          </p:nvSpPr>
          <p:spPr>
            <a:xfrm>
              <a:off x="125445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16" name="Google Shape;4016;p23"/>
            <p:cNvSpPr/>
            <p:nvPr/>
          </p:nvSpPr>
          <p:spPr>
            <a:xfrm>
              <a:off x="151248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17" name="Google Shape;4017;p23"/>
            <p:cNvSpPr/>
            <p:nvPr/>
          </p:nvSpPr>
          <p:spPr>
            <a:xfrm>
              <a:off x="176693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18" name="Google Shape;4018;p23"/>
            <p:cNvSpPr/>
            <p:nvPr/>
          </p:nvSpPr>
          <p:spPr>
            <a:xfrm>
              <a:off x="202139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19" name="Google Shape;4019;p23"/>
            <p:cNvSpPr/>
            <p:nvPr/>
          </p:nvSpPr>
          <p:spPr>
            <a:xfrm>
              <a:off x="2272263"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20" name="Google Shape;4020;p23"/>
            <p:cNvSpPr/>
            <p:nvPr/>
          </p:nvSpPr>
          <p:spPr>
            <a:xfrm>
              <a:off x="2530296"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21" name="Google Shape;4021;p23"/>
            <p:cNvSpPr/>
            <p:nvPr/>
          </p:nvSpPr>
          <p:spPr>
            <a:xfrm>
              <a:off x="2784749"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22" name="Google Shape;4022;p23"/>
            <p:cNvSpPr/>
            <p:nvPr/>
          </p:nvSpPr>
          <p:spPr>
            <a:xfrm>
              <a:off x="303905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23" name="Google Shape;4023;p23"/>
            <p:cNvSpPr/>
            <p:nvPr/>
          </p:nvSpPr>
          <p:spPr>
            <a:xfrm>
              <a:off x="328978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24" name="Google Shape;4024;p23"/>
            <p:cNvSpPr/>
            <p:nvPr/>
          </p:nvSpPr>
          <p:spPr>
            <a:xfrm>
              <a:off x="354050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25" name="Google Shape;4025;p23"/>
            <p:cNvSpPr/>
            <p:nvPr/>
          </p:nvSpPr>
          <p:spPr>
            <a:xfrm>
              <a:off x="1176"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26" name="Google Shape;4026;p23"/>
            <p:cNvSpPr/>
            <p:nvPr/>
          </p:nvSpPr>
          <p:spPr>
            <a:xfrm>
              <a:off x="25204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27" name="Google Shape;4027;p23"/>
            <p:cNvSpPr/>
            <p:nvPr/>
          </p:nvSpPr>
          <p:spPr>
            <a:xfrm>
              <a:off x="5100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28" name="Google Shape;4028;p23"/>
            <p:cNvSpPr/>
            <p:nvPr/>
          </p:nvSpPr>
          <p:spPr>
            <a:xfrm>
              <a:off x="76453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29" name="Google Shape;4029;p23"/>
            <p:cNvSpPr/>
            <p:nvPr/>
          </p:nvSpPr>
          <p:spPr>
            <a:xfrm>
              <a:off x="100387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30" name="Google Shape;4030;p23"/>
            <p:cNvSpPr/>
            <p:nvPr/>
          </p:nvSpPr>
          <p:spPr>
            <a:xfrm>
              <a:off x="125474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31" name="Google Shape;4031;p23"/>
            <p:cNvSpPr/>
            <p:nvPr/>
          </p:nvSpPr>
          <p:spPr>
            <a:xfrm>
              <a:off x="151277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32" name="Google Shape;4032;p23"/>
            <p:cNvSpPr/>
            <p:nvPr/>
          </p:nvSpPr>
          <p:spPr>
            <a:xfrm>
              <a:off x="176723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33" name="Google Shape;4033;p23"/>
            <p:cNvSpPr/>
            <p:nvPr/>
          </p:nvSpPr>
          <p:spPr>
            <a:xfrm>
              <a:off x="202168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34" name="Google Shape;4034;p23"/>
            <p:cNvSpPr/>
            <p:nvPr/>
          </p:nvSpPr>
          <p:spPr>
            <a:xfrm>
              <a:off x="2272557"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35" name="Google Shape;4035;p23"/>
            <p:cNvSpPr/>
            <p:nvPr/>
          </p:nvSpPr>
          <p:spPr>
            <a:xfrm>
              <a:off x="2530590"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36" name="Google Shape;4036;p23"/>
            <p:cNvSpPr/>
            <p:nvPr/>
          </p:nvSpPr>
          <p:spPr>
            <a:xfrm>
              <a:off x="2785043"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37" name="Google Shape;4037;p23"/>
            <p:cNvSpPr/>
            <p:nvPr/>
          </p:nvSpPr>
          <p:spPr>
            <a:xfrm>
              <a:off x="303934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38" name="Google Shape;4038;p23"/>
            <p:cNvSpPr/>
            <p:nvPr/>
          </p:nvSpPr>
          <p:spPr>
            <a:xfrm>
              <a:off x="329007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39" name="Google Shape;4039;p23"/>
            <p:cNvSpPr/>
            <p:nvPr/>
          </p:nvSpPr>
          <p:spPr>
            <a:xfrm>
              <a:off x="354080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43" name="Shape 4043"/>
        <p:cNvGrpSpPr/>
        <p:nvPr/>
      </p:nvGrpSpPr>
      <p:grpSpPr>
        <a:xfrm>
          <a:off x="0" y="0"/>
          <a:ext cx="0" cy="0"/>
          <a:chOff x="0" y="0"/>
          <a:chExt cx="0" cy="0"/>
        </a:xfrm>
      </p:grpSpPr>
      <p:sp>
        <p:nvSpPr>
          <p:cNvPr id="4044" name="Google Shape;4044;p24"/>
          <p:cNvSpPr txBox="1"/>
          <p:nvPr/>
        </p:nvSpPr>
        <p:spPr>
          <a:xfrm>
            <a:off x="1952846" y="5047777"/>
            <a:ext cx="20478307" cy="102699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00000"/>
              </a:buClr>
              <a:buSzPts val="7200"/>
              <a:buFont typeface="Arial"/>
              <a:buNone/>
            </a:pPr>
            <a:r>
              <a:rPr b="1" i="0" lang="es-CO" sz="7200" u="none" cap="none" strike="noStrike">
                <a:solidFill>
                  <a:srgbClr val="000000"/>
                </a:solidFill>
                <a:latin typeface="Lato"/>
                <a:ea typeface="Lato"/>
                <a:cs typeface="Lato"/>
                <a:sym typeface="Lato"/>
              </a:rPr>
              <a:t>“Tejer” la tabla</a:t>
            </a:r>
            <a:endParaRPr b="1" i="0" sz="7200" u="none" cap="none" strike="noStrike">
              <a:solidFill>
                <a:srgbClr val="000000"/>
              </a:solidFill>
              <a:latin typeface="Lato"/>
              <a:ea typeface="Lato"/>
              <a:cs typeface="Lato"/>
              <a:sym typeface="Lato"/>
            </a:endParaRPr>
          </a:p>
        </p:txBody>
      </p:sp>
      <p:sp>
        <p:nvSpPr>
          <p:cNvPr id="4045" name="Google Shape;4045;p24"/>
          <p:cNvSpPr txBox="1"/>
          <p:nvPr/>
        </p:nvSpPr>
        <p:spPr>
          <a:xfrm>
            <a:off x="361950"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FFFF"/>
              </a:buClr>
              <a:buSzPts val="1800"/>
              <a:buFont typeface="Lato"/>
              <a:buNone/>
            </a:pPr>
            <a:r>
              <a:rPr b="0" i="0" lang="es-CO" sz="1800" u="none" cap="none" strike="noStrike">
                <a:solidFill>
                  <a:srgbClr val="FFFFFF"/>
                </a:solidFill>
                <a:latin typeface="Lato"/>
                <a:ea typeface="Lato"/>
                <a:cs typeface="Lato"/>
                <a:sym typeface="Lato"/>
              </a:rPr>
              <a:t>© Diseño y Gestión de Bases de Datos con SQL  | Universidad de los Andes </a:t>
            </a:r>
            <a:endParaRPr/>
          </a:p>
        </p:txBody>
      </p:sp>
      <p:sp>
        <p:nvSpPr>
          <p:cNvPr id="4046" name="Google Shape;4046;p24"/>
          <p:cNvSpPr txBox="1"/>
          <p:nvPr/>
        </p:nvSpPr>
        <p:spPr>
          <a:xfrm>
            <a:off x="4581968" y="4082902"/>
            <a:ext cx="15353414" cy="55399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Lato"/>
              <a:buNone/>
            </a:pPr>
            <a:r>
              <a:rPr i="1" lang="es-CO" sz="3000">
                <a:solidFill>
                  <a:srgbClr val="000000"/>
                </a:solidFill>
                <a:latin typeface="Lato"/>
                <a:ea typeface="Lato"/>
                <a:cs typeface="Lato"/>
                <a:sym typeface="Lato"/>
              </a:rPr>
              <a:t>Desarrollamos gradual y metódicamente el código SQL para nuestra tabla</a:t>
            </a:r>
            <a:endParaRPr b="0" i="1" sz="3000" u="none" cap="none" strike="noStrike">
              <a:solidFill>
                <a:srgbClr val="000000"/>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0" name="Shape 4050"/>
        <p:cNvGrpSpPr/>
        <p:nvPr/>
      </p:nvGrpSpPr>
      <p:grpSpPr>
        <a:xfrm>
          <a:off x="0" y="0"/>
          <a:ext cx="0" cy="0"/>
          <a:chOff x="0" y="0"/>
          <a:chExt cx="0" cy="0"/>
        </a:xfrm>
      </p:grpSpPr>
      <p:sp>
        <p:nvSpPr>
          <p:cNvPr id="4051" name="Google Shape;4051;p25"/>
          <p:cNvSpPr txBox="1"/>
          <p:nvPr/>
        </p:nvSpPr>
        <p:spPr>
          <a:xfrm>
            <a:off x="25655451" y="1711234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052" name="Google Shape;4052;p25"/>
          <p:cNvSpPr txBox="1"/>
          <p:nvPr/>
        </p:nvSpPr>
        <p:spPr>
          <a:xfrm>
            <a:off x="24453669" y="1784386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4053" name="Google Shape;4053;p25"/>
          <p:cNvGrpSpPr/>
          <p:nvPr/>
        </p:nvGrpSpPr>
        <p:grpSpPr>
          <a:xfrm>
            <a:off x="20722033" y="1075127"/>
            <a:ext cx="3659601" cy="1634062"/>
            <a:chOff x="20722033" y="1075127"/>
            <a:chExt cx="3659601" cy="1634062"/>
          </a:xfrm>
        </p:grpSpPr>
        <p:sp>
          <p:nvSpPr>
            <p:cNvPr id="4054" name="Google Shape;4054;p25"/>
            <p:cNvSpPr/>
            <p:nvPr/>
          </p:nvSpPr>
          <p:spPr>
            <a:xfrm>
              <a:off x="2072203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55" name="Google Shape;4055;p25"/>
            <p:cNvSpPr/>
            <p:nvPr/>
          </p:nvSpPr>
          <p:spPr>
            <a:xfrm>
              <a:off x="209729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56" name="Google Shape;4056;p25"/>
            <p:cNvSpPr/>
            <p:nvPr/>
          </p:nvSpPr>
          <p:spPr>
            <a:xfrm>
              <a:off x="2123093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57" name="Google Shape;4057;p25"/>
            <p:cNvSpPr/>
            <p:nvPr/>
          </p:nvSpPr>
          <p:spPr>
            <a:xfrm>
              <a:off x="2148539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58" name="Google Shape;4058;p25"/>
            <p:cNvSpPr/>
            <p:nvPr/>
          </p:nvSpPr>
          <p:spPr>
            <a:xfrm>
              <a:off x="2172472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59" name="Google Shape;4059;p25"/>
            <p:cNvSpPr/>
            <p:nvPr/>
          </p:nvSpPr>
          <p:spPr>
            <a:xfrm>
              <a:off x="2197560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60" name="Google Shape;4060;p25"/>
            <p:cNvSpPr/>
            <p:nvPr/>
          </p:nvSpPr>
          <p:spPr>
            <a:xfrm>
              <a:off x="2223363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61" name="Google Shape;4061;p25"/>
            <p:cNvSpPr/>
            <p:nvPr/>
          </p:nvSpPr>
          <p:spPr>
            <a:xfrm>
              <a:off x="2248808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62" name="Google Shape;4062;p25"/>
            <p:cNvSpPr/>
            <p:nvPr/>
          </p:nvSpPr>
          <p:spPr>
            <a:xfrm>
              <a:off x="22742541"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63" name="Google Shape;4063;p25"/>
            <p:cNvSpPr/>
            <p:nvPr/>
          </p:nvSpPr>
          <p:spPr>
            <a:xfrm>
              <a:off x="22993414"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64" name="Google Shape;4064;p25"/>
            <p:cNvSpPr/>
            <p:nvPr/>
          </p:nvSpPr>
          <p:spPr>
            <a:xfrm>
              <a:off x="23251447"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65" name="Google Shape;4065;p25"/>
            <p:cNvSpPr/>
            <p:nvPr/>
          </p:nvSpPr>
          <p:spPr>
            <a:xfrm>
              <a:off x="23505900"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66" name="Google Shape;4066;p25"/>
            <p:cNvSpPr/>
            <p:nvPr/>
          </p:nvSpPr>
          <p:spPr>
            <a:xfrm>
              <a:off x="237602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67" name="Google Shape;4067;p25"/>
            <p:cNvSpPr/>
            <p:nvPr/>
          </p:nvSpPr>
          <p:spPr>
            <a:xfrm>
              <a:off x="2401093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68" name="Google Shape;4068;p25"/>
            <p:cNvSpPr/>
            <p:nvPr/>
          </p:nvSpPr>
          <p:spPr>
            <a:xfrm>
              <a:off x="2426165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69" name="Google Shape;4069;p25"/>
            <p:cNvSpPr/>
            <p:nvPr/>
          </p:nvSpPr>
          <p:spPr>
            <a:xfrm>
              <a:off x="2072232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70" name="Google Shape;4070;p25"/>
            <p:cNvSpPr/>
            <p:nvPr/>
          </p:nvSpPr>
          <p:spPr>
            <a:xfrm>
              <a:off x="209732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71" name="Google Shape;4071;p25"/>
            <p:cNvSpPr/>
            <p:nvPr/>
          </p:nvSpPr>
          <p:spPr>
            <a:xfrm>
              <a:off x="2123123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72" name="Google Shape;4072;p25"/>
            <p:cNvSpPr/>
            <p:nvPr/>
          </p:nvSpPr>
          <p:spPr>
            <a:xfrm>
              <a:off x="2148568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73" name="Google Shape;4073;p25"/>
            <p:cNvSpPr/>
            <p:nvPr/>
          </p:nvSpPr>
          <p:spPr>
            <a:xfrm>
              <a:off x="2172502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74" name="Google Shape;4074;p25"/>
            <p:cNvSpPr/>
            <p:nvPr/>
          </p:nvSpPr>
          <p:spPr>
            <a:xfrm>
              <a:off x="2197589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75" name="Google Shape;4075;p25"/>
            <p:cNvSpPr/>
            <p:nvPr/>
          </p:nvSpPr>
          <p:spPr>
            <a:xfrm>
              <a:off x="2223392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76" name="Google Shape;4076;p25"/>
            <p:cNvSpPr/>
            <p:nvPr/>
          </p:nvSpPr>
          <p:spPr>
            <a:xfrm>
              <a:off x="2248838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77" name="Google Shape;4077;p25"/>
            <p:cNvSpPr/>
            <p:nvPr/>
          </p:nvSpPr>
          <p:spPr>
            <a:xfrm>
              <a:off x="22742835"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78" name="Google Shape;4078;p25"/>
            <p:cNvSpPr/>
            <p:nvPr/>
          </p:nvSpPr>
          <p:spPr>
            <a:xfrm>
              <a:off x="22993708"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79" name="Google Shape;4079;p25"/>
            <p:cNvSpPr/>
            <p:nvPr/>
          </p:nvSpPr>
          <p:spPr>
            <a:xfrm>
              <a:off x="23251741"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80" name="Google Shape;4080;p25"/>
            <p:cNvSpPr/>
            <p:nvPr/>
          </p:nvSpPr>
          <p:spPr>
            <a:xfrm>
              <a:off x="23506194"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81" name="Google Shape;4081;p25"/>
            <p:cNvSpPr/>
            <p:nvPr/>
          </p:nvSpPr>
          <p:spPr>
            <a:xfrm>
              <a:off x="237605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82" name="Google Shape;4082;p25"/>
            <p:cNvSpPr/>
            <p:nvPr/>
          </p:nvSpPr>
          <p:spPr>
            <a:xfrm>
              <a:off x="2401122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83" name="Google Shape;4083;p25"/>
            <p:cNvSpPr/>
            <p:nvPr/>
          </p:nvSpPr>
          <p:spPr>
            <a:xfrm>
              <a:off x="2426195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84" name="Google Shape;4084;p25"/>
            <p:cNvSpPr/>
            <p:nvPr/>
          </p:nvSpPr>
          <p:spPr>
            <a:xfrm>
              <a:off x="2072232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85" name="Google Shape;4085;p25"/>
            <p:cNvSpPr/>
            <p:nvPr/>
          </p:nvSpPr>
          <p:spPr>
            <a:xfrm>
              <a:off x="209732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86" name="Google Shape;4086;p25"/>
            <p:cNvSpPr/>
            <p:nvPr/>
          </p:nvSpPr>
          <p:spPr>
            <a:xfrm>
              <a:off x="2123123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87" name="Google Shape;4087;p25"/>
            <p:cNvSpPr/>
            <p:nvPr/>
          </p:nvSpPr>
          <p:spPr>
            <a:xfrm>
              <a:off x="2148568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88" name="Google Shape;4088;p25"/>
            <p:cNvSpPr/>
            <p:nvPr/>
          </p:nvSpPr>
          <p:spPr>
            <a:xfrm>
              <a:off x="2172502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89" name="Google Shape;4089;p25"/>
            <p:cNvSpPr/>
            <p:nvPr/>
          </p:nvSpPr>
          <p:spPr>
            <a:xfrm>
              <a:off x="2197589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90" name="Google Shape;4090;p25"/>
            <p:cNvSpPr/>
            <p:nvPr/>
          </p:nvSpPr>
          <p:spPr>
            <a:xfrm>
              <a:off x="2223392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91" name="Google Shape;4091;p25"/>
            <p:cNvSpPr/>
            <p:nvPr/>
          </p:nvSpPr>
          <p:spPr>
            <a:xfrm>
              <a:off x="2248838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92" name="Google Shape;4092;p25"/>
            <p:cNvSpPr/>
            <p:nvPr/>
          </p:nvSpPr>
          <p:spPr>
            <a:xfrm>
              <a:off x="22742835"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93" name="Google Shape;4093;p25"/>
            <p:cNvSpPr/>
            <p:nvPr/>
          </p:nvSpPr>
          <p:spPr>
            <a:xfrm>
              <a:off x="22993708"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94" name="Google Shape;4094;p25"/>
            <p:cNvSpPr/>
            <p:nvPr/>
          </p:nvSpPr>
          <p:spPr>
            <a:xfrm>
              <a:off x="23251741"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95" name="Google Shape;4095;p25"/>
            <p:cNvSpPr/>
            <p:nvPr/>
          </p:nvSpPr>
          <p:spPr>
            <a:xfrm>
              <a:off x="23506194"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96" name="Google Shape;4096;p25"/>
            <p:cNvSpPr/>
            <p:nvPr/>
          </p:nvSpPr>
          <p:spPr>
            <a:xfrm>
              <a:off x="237605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97" name="Google Shape;4097;p25"/>
            <p:cNvSpPr/>
            <p:nvPr/>
          </p:nvSpPr>
          <p:spPr>
            <a:xfrm>
              <a:off x="2401122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98" name="Google Shape;4098;p25"/>
            <p:cNvSpPr/>
            <p:nvPr/>
          </p:nvSpPr>
          <p:spPr>
            <a:xfrm>
              <a:off x="2426195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99" name="Google Shape;4099;p25"/>
            <p:cNvSpPr/>
            <p:nvPr/>
          </p:nvSpPr>
          <p:spPr>
            <a:xfrm>
              <a:off x="2072262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00" name="Google Shape;4100;p25"/>
            <p:cNvSpPr/>
            <p:nvPr/>
          </p:nvSpPr>
          <p:spPr>
            <a:xfrm>
              <a:off x="209734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01" name="Google Shape;4101;p25"/>
            <p:cNvSpPr/>
            <p:nvPr/>
          </p:nvSpPr>
          <p:spPr>
            <a:xfrm>
              <a:off x="2123152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02" name="Google Shape;4102;p25"/>
            <p:cNvSpPr/>
            <p:nvPr/>
          </p:nvSpPr>
          <p:spPr>
            <a:xfrm>
              <a:off x="2148598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03" name="Google Shape;4103;p25"/>
            <p:cNvSpPr/>
            <p:nvPr/>
          </p:nvSpPr>
          <p:spPr>
            <a:xfrm>
              <a:off x="2172531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04" name="Google Shape;4104;p25"/>
            <p:cNvSpPr/>
            <p:nvPr/>
          </p:nvSpPr>
          <p:spPr>
            <a:xfrm>
              <a:off x="2197619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05" name="Google Shape;4105;p25"/>
            <p:cNvSpPr/>
            <p:nvPr/>
          </p:nvSpPr>
          <p:spPr>
            <a:xfrm>
              <a:off x="2223422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06" name="Google Shape;4106;p25"/>
            <p:cNvSpPr/>
            <p:nvPr/>
          </p:nvSpPr>
          <p:spPr>
            <a:xfrm>
              <a:off x="2248867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07" name="Google Shape;4107;p25"/>
            <p:cNvSpPr/>
            <p:nvPr/>
          </p:nvSpPr>
          <p:spPr>
            <a:xfrm>
              <a:off x="22743129"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08" name="Google Shape;4108;p25"/>
            <p:cNvSpPr/>
            <p:nvPr/>
          </p:nvSpPr>
          <p:spPr>
            <a:xfrm>
              <a:off x="22994002"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09" name="Google Shape;4109;p25"/>
            <p:cNvSpPr/>
            <p:nvPr/>
          </p:nvSpPr>
          <p:spPr>
            <a:xfrm>
              <a:off x="23252035"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10" name="Google Shape;4110;p25"/>
            <p:cNvSpPr/>
            <p:nvPr/>
          </p:nvSpPr>
          <p:spPr>
            <a:xfrm>
              <a:off x="23506488"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11" name="Google Shape;4111;p25"/>
            <p:cNvSpPr/>
            <p:nvPr/>
          </p:nvSpPr>
          <p:spPr>
            <a:xfrm>
              <a:off x="237607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12" name="Google Shape;4112;p25"/>
            <p:cNvSpPr/>
            <p:nvPr/>
          </p:nvSpPr>
          <p:spPr>
            <a:xfrm>
              <a:off x="2401152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13" name="Google Shape;4113;p25"/>
            <p:cNvSpPr/>
            <p:nvPr/>
          </p:nvSpPr>
          <p:spPr>
            <a:xfrm>
              <a:off x="2426224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14" name="Google Shape;4114;p25"/>
            <p:cNvSpPr/>
            <p:nvPr/>
          </p:nvSpPr>
          <p:spPr>
            <a:xfrm>
              <a:off x="2072262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15" name="Google Shape;4115;p25"/>
            <p:cNvSpPr/>
            <p:nvPr/>
          </p:nvSpPr>
          <p:spPr>
            <a:xfrm>
              <a:off x="209734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16" name="Google Shape;4116;p25"/>
            <p:cNvSpPr/>
            <p:nvPr/>
          </p:nvSpPr>
          <p:spPr>
            <a:xfrm>
              <a:off x="2123152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17" name="Google Shape;4117;p25"/>
            <p:cNvSpPr/>
            <p:nvPr/>
          </p:nvSpPr>
          <p:spPr>
            <a:xfrm>
              <a:off x="2148598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18" name="Google Shape;4118;p25"/>
            <p:cNvSpPr/>
            <p:nvPr/>
          </p:nvSpPr>
          <p:spPr>
            <a:xfrm>
              <a:off x="2172531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19" name="Google Shape;4119;p25"/>
            <p:cNvSpPr/>
            <p:nvPr/>
          </p:nvSpPr>
          <p:spPr>
            <a:xfrm>
              <a:off x="2197619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20" name="Google Shape;4120;p25"/>
            <p:cNvSpPr/>
            <p:nvPr/>
          </p:nvSpPr>
          <p:spPr>
            <a:xfrm>
              <a:off x="2223422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21" name="Google Shape;4121;p25"/>
            <p:cNvSpPr/>
            <p:nvPr/>
          </p:nvSpPr>
          <p:spPr>
            <a:xfrm>
              <a:off x="2248867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22" name="Google Shape;4122;p25"/>
            <p:cNvSpPr/>
            <p:nvPr/>
          </p:nvSpPr>
          <p:spPr>
            <a:xfrm>
              <a:off x="22743129"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23" name="Google Shape;4123;p25"/>
            <p:cNvSpPr/>
            <p:nvPr/>
          </p:nvSpPr>
          <p:spPr>
            <a:xfrm>
              <a:off x="22994002"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24" name="Google Shape;4124;p25"/>
            <p:cNvSpPr/>
            <p:nvPr/>
          </p:nvSpPr>
          <p:spPr>
            <a:xfrm>
              <a:off x="23252035"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25" name="Google Shape;4125;p25"/>
            <p:cNvSpPr/>
            <p:nvPr/>
          </p:nvSpPr>
          <p:spPr>
            <a:xfrm>
              <a:off x="23506488"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26" name="Google Shape;4126;p25"/>
            <p:cNvSpPr/>
            <p:nvPr/>
          </p:nvSpPr>
          <p:spPr>
            <a:xfrm>
              <a:off x="237607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27" name="Google Shape;4127;p25"/>
            <p:cNvSpPr/>
            <p:nvPr/>
          </p:nvSpPr>
          <p:spPr>
            <a:xfrm>
              <a:off x="2401152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28" name="Google Shape;4128;p25"/>
            <p:cNvSpPr/>
            <p:nvPr/>
          </p:nvSpPr>
          <p:spPr>
            <a:xfrm>
              <a:off x="2426224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29" name="Google Shape;4129;p25"/>
            <p:cNvSpPr/>
            <p:nvPr/>
          </p:nvSpPr>
          <p:spPr>
            <a:xfrm>
              <a:off x="2072291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30" name="Google Shape;4130;p25"/>
            <p:cNvSpPr/>
            <p:nvPr/>
          </p:nvSpPr>
          <p:spPr>
            <a:xfrm>
              <a:off x="209737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31" name="Google Shape;4131;p25"/>
            <p:cNvSpPr/>
            <p:nvPr/>
          </p:nvSpPr>
          <p:spPr>
            <a:xfrm>
              <a:off x="2123182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32" name="Google Shape;4132;p25"/>
            <p:cNvSpPr/>
            <p:nvPr/>
          </p:nvSpPr>
          <p:spPr>
            <a:xfrm>
              <a:off x="2148627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33" name="Google Shape;4133;p25"/>
            <p:cNvSpPr/>
            <p:nvPr/>
          </p:nvSpPr>
          <p:spPr>
            <a:xfrm>
              <a:off x="2172561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34" name="Google Shape;4134;p25"/>
            <p:cNvSpPr/>
            <p:nvPr/>
          </p:nvSpPr>
          <p:spPr>
            <a:xfrm>
              <a:off x="2197648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35" name="Google Shape;4135;p25"/>
            <p:cNvSpPr/>
            <p:nvPr/>
          </p:nvSpPr>
          <p:spPr>
            <a:xfrm>
              <a:off x="2223451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36" name="Google Shape;4136;p25"/>
            <p:cNvSpPr/>
            <p:nvPr/>
          </p:nvSpPr>
          <p:spPr>
            <a:xfrm>
              <a:off x="2248897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37" name="Google Shape;4137;p25"/>
            <p:cNvSpPr/>
            <p:nvPr/>
          </p:nvSpPr>
          <p:spPr>
            <a:xfrm>
              <a:off x="22743423"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38" name="Google Shape;4138;p25"/>
            <p:cNvSpPr/>
            <p:nvPr/>
          </p:nvSpPr>
          <p:spPr>
            <a:xfrm>
              <a:off x="22994296"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39" name="Google Shape;4139;p25"/>
            <p:cNvSpPr/>
            <p:nvPr/>
          </p:nvSpPr>
          <p:spPr>
            <a:xfrm>
              <a:off x="23252329"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40" name="Google Shape;4140;p25"/>
            <p:cNvSpPr/>
            <p:nvPr/>
          </p:nvSpPr>
          <p:spPr>
            <a:xfrm>
              <a:off x="23506782"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41" name="Google Shape;4141;p25"/>
            <p:cNvSpPr/>
            <p:nvPr/>
          </p:nvSpPr>
          <p:spPr>
            <a:xfrm>
              <a:off x="237610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42" name="Google Shape;4142;p25"/>
            <p:cNvSpPr/>
            <p:nvPr/>
          </p:nvSpPr>
          <p:spPr>
            <a:xfrm>
              <a:off x="2401181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43" name="Google Shape;4143;p25"/>
            <p:cNvSpPr/>
            <p:nvPr/>
          </p:nvSpPr>
          <p:spPr>
            <a:xfrm>
              <a:off x="2426254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44" name="Google Shape;4144;p25"/>
            <p:cNvSpPr/>
            <p:nvPr/>
          </p:nvSpPr>
          <p:spPr>
            <a:xfrm>
              <a:off x="2072291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45" name="Google Shape;4145;p25"/>
            <p:cNvSpPr/>
            <p:nvPr/>
          </p:nvSpPr>
          <p:spPr>
            <a:xfrm>
              <a:off x="209737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46" name="Google Shape;4146;p25"/>
            <p:cNvSpPr/>
            <p:nvPr/>
          </p:nvSpPr>
          <p:spPr>
            <a:xfrm>
              <a:off x="2123182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47" name="Google Shape;4147;p25"/>
            <p:cNvSpPr/>
            <p:nvPr/>
          </p:nvSpPr>
          <p:spPr>
            <a:xfrm>
              <a:off x="2148627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48" name="Google Shape;4148;p25"/>
            <p:cNvSpPr/>
            <p:nvPr/>
          </p:nvSpPr>
          <p:spPr>
            <a:xfrm>
              <a:off x="2172561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49" name="Google Shape;4149;p25"/>
            <p:cNvSpPr/>
            <p:nvPr/>
          </p:nvSpPr>
          <p:spPr>
            <a:xfrm>
              <a:off x="2197648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50" name="Google Shape;4150;p25"/>
            <p:cNvSpPr/>
            <p:nvPr/>
          </p:nvSpPr>
          <p:spPr>
            <a:xfrm>
              <a:off x="2223451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51" name="Google Shape;4151;p25"/>
            <p:cNvSpPr/>
            <p:nvPr/>
          </p:nvSpPr>
          <p:spPr>
            <a:xfrm>
              <a:off x="2248897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52" name="Google Shape;4152;p25"/>
            <p:cNvSpPr/>
            <p:nvPr/>
          </p:nvSpPr>
          <p:spPr>
            <a:xfrm>
              <a:off x="22743423"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53" name="Google Shape;4153;p25"/>
            <p:cNvSpPr/>
            <p:nvPr/>
          </p:nvSpPr>
          <p:spPr>
            <a:xfrm>
              <a:off x="22994296"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54" name="Google Shape;4154;p25"/>
            <p:cNvSpPr/>
            <p:nvPr/>
          </p:nvSpPr>
          <p:spPr>
            <a:xfrm>
              <a:off x="23252329"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55" name="Google Shape;4155;p25"/>
            <p:cNvSpPr/>
            <p:nvPr/>
          </p:nvSpPr>
          <p:spPr>
            <a:xfrm>
              <a:off x="23506782"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56" name="Google Shape;4156;p25"/>
            <p:cNvSpPr/>
            <p:nvPr/>
          </p:nvSpPr>
          <p:spPr>
            <a:xfrm>
              <a:off x="237610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57" name="Google Shape;4157;p25"/>
            <p:cNvSpPr/>
            <p:nvPr/>
          </p:nvSpPr>
          <p:spPr>
            <a:xfrm>
              <a:off x="2401181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58" name="Google Shape;4158;p25"/>
            <p:cNvSpPr/>
            <p:nvPr/>
          </p:nvSpPr>
          <p:spPr>
            <a:xfrm>
              <a:off x="2426254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59" name="Google Shape;4159;p25"/>
            <p:cNvSpPr/>
            <p:nvPr/>
          </p:nvSpPr>
          <p:spPr>
            <a:xfrm>
              <a:off x="2072320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60" name="Google Shape;4160;p25"/>
            <p:cNvSpPr/>
            <p:nvPr/>
          </p:nvSpPr>
          <p:spPr>
            <a:xfrm>
              <a:off x="209740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61" name="Google Shape;4161;p25"/>
            <p:cNvSpPr/>
            <p:nvPr/>
          </p:nvSpPr>
          <p:spPr>
            <a:xfrm>
              <a:off x="2123211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62" name="Google Shape;4162;p25"/>
            <p:cNvSpPr/>
            <p:nvPr/>
          </p:nvSpPr>
          <p:spPr>
            <a:xfrm>
              <a:off x="2148656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63" name="Google Shape;4163;p25"/>
            <p:cNvSpPr/>
            <p:nvPr/>
          </p:nvSpPr>
          <p:spPr>
            <a:xfrm>
              <a:off x="2172590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64" name="Google Shape;4164;p25"/>
            <p:cNvSpPr/>
            <p:nvPr/>
          </p:nvSpPr>
          <p:spPr>
            <a:xfrm>
              <a:off x="2197677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65" name="Google Shape;4165;p25"/>
            <p:cNvSpPr/>
            <p:nvPr/>
          </p:nvSpPr>
          <p:spPr>
            <a:xfrm>
              <a:off x="2223481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66" name="Google Shape;4166;p25"/>
            <p:cNvSpPr/>
            <p:nvPr/>
          </p:nvSpPr>
          <p:spPr>
            <a:xfrm>
              <a:off x="2248926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67" name="Google Shape;4167;p25"/>
            <p:cNvSpPr/>
            <p:nvPr/>
          </p:nvSpPr>
          <p:spPr>
            <a:xfrm>
              <a:off x="22743717"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68" name="Google Shape;4168;p25"/>
            <p:cNvSpPr/>
            <p:nvPr/>
          </p:nvSpPr>
          <p:spPr>
            <a:xfrm>
              <a:off x="22994590"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69" name="Google Shape;4169;p25"/>
            <p:cNvSpPr/>
            <p:nvPr/>
          </p:nvSpPr>
          <p:spPr>
            <a:xfrm>
              <a:off x="23252623"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70" name="Google Shape;4170;p25"/>
            <p:cNvSpPr/>
            <p:nvPr/>
          </p:nvSpPr>
          <p:spPr>
            <a:xfrm>
              <a:off x="23507076"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71" name="Google Shape;4171;p25"/>
            <p:cNvSpPr/>
            <p:nvPr/>
          </p:nvSpPr>
          <p:spPr>
            <a:xfrm>
              <a:off x="237613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72" name="Google Shape;4172;p25"/>
            <p:cNvSpPr/>
            <p:nvPr/>
          </p:nvSpPr>
          <p:spPr>
            <a:xfrm>
              <a:off x="2401210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73" name="Google Shape;4173;p25"/>
            <p:cNvSpPr/>
            <p:nvPr/>
          </p:nvSpPr>
          <p:spPr>
            <a:xfrm>
              <a:off x="2426283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4174" name="Google Shape;4174;p25"/>
          <p:cNvGrpSpPr/>
          <p:nvPr/>
        </p:nvGrpSpPr>
        <p:grpSpPr>
          <a:xfrm>
            <a:off x="-812763" y="1075127"/>
            <a:ext cx="3659601" cy="1634062"/>
            <a:chOff x="0" y="1075127"/>
            <a:chExt cx="3659601" cy="1634062"/>
          </a:xfrm>
        </p:grpSpPr>
        <p:sp>
          <p:nvSpPr>
            <p:cNvPr id="4175" name="Google Shape;4175;p25"/>
            <p:cNvSpPr/>
            <p:nvPr/>
          </p:nvSpPr>
          <p:spPr>
            <a:xfrm>
              <a:off x="0"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76" name="Google Shape;4176;p25"/>
            <p:cNvSpPr/>
            <p:nvPr/>
          </p:nvSpPr>
          <p:spPr>
            <a:xfrm>
              <a:off x="25087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77" name="Google Shape;4177;p25"/>
            <p:cNvSpPr/>
            <p:nvPr/>
          </p:nvSpPr>
          <p:spPr>
            <a:xfrm>
              <a:off x="5089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78" name="Google Shape;4178;p25"/>
            <p:cNvSpPr/>
            <p:nvPr/>
          </p:nvSpPr>
          <p:spPr>
            <a:xfrm>
              <a:off x="76335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79" name="Google Shape;4179;p25"/>
            <p:cNvSpPr/>
            <p:nvPr/>
          </p:nvSpPr>
          <p:spPr>
            <a:xfrm>
              <a:off x="100269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80" name="Google Shape;4180;p25"/>
            <p:cNvSpPr/>
            <p:nvPr/>
          </p:nvSpPr>
          <p:spPr>
            <a:xfrm>
              <a:off x="125356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81" name="Google Shape;4181;p25"/>
            <p:cNvSpPr/>
            <p:nvPr/>
          </p:nvSpPr>
          <p:spPr>
            <a:xfrm>
              <a:off x="151160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82" name="Google Shape;4182;p25"/>
            <p:cNvSpPr/>
            <p:nvPr/>
          </p:nvSpPr>
          <p:spPr>
            <a:xfrm>
              <a:off x="176605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83" name="Google Shape;4183;p25"/>
            <p:cNvSpPr/>
            <p:nvPr/>
          </p:nvSpPr>
          <p:spPr>
            <a:xfrm>
              <a:off x="202050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84" name="Google Shape;4184;p25"/>
            <p:cNvSpPr/>
            <p:nvPr/>
          </p:nvSpPr>
          <p:spPr>
            <a:xfrm>
              <a:off x="2271381"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85" name="Google Shape;4185;p25"/>
            <p:cNvSpPr/>
            <p:nvPr/>
          </p:nvSpPr>
          <p:spPr>
            <a:xfrm>
              <a:off x="2529414"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86" name="Google Shape;4186;p25"/>
            <p:cNvSpPr/>
            <p:nvPr/>
          </p:nvSpPr>
          <p:spPr>
            <a:xfrm>
              <a:off x="2783867"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87" name="Google Shape;4187;p25"/>
            <p:cNvSpPr/>
            <p:nvPr/>
          </p:nvSpPr>
          <p:spPr>
            <a:xfrm>
              <a:off x="303817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88" name="Google Shape;4188;p25"/>
            <p:cNvSpPr/>
            <p:nvPr/>
          </p:nvSpPr>
          <p:spPr>
            <a:xfrm>
              <a:off x="328889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89" name="Google Shape;4189;p25"/>
            <p:cNvSpPr/>
            <p:nvPr/>
          </p:nvSpPr>
          <p:spPr>
            <a:xfrm>
              <a:off x="353962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90" name="Google Shape;4190;p25"/>
            <p:cNvSpPr/>
            <p:nvPr/>
          </p:nvSpPr>
          <p:spPr>
            <a:xfrm>
              <a:off x="294"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91" name="Google Shape;4191;p25"/>
            <p:cNvSpPr/>
            <p:nvPr/>
          </p:nvSpPr>
          <p:spPr>
            <a:xfrm>
              <a:off x="25116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92" name="Google Shape;4192;p25"/>
            <p:cNvSpPr/>
            <p:nvPr/>
          </p:nvSpPr>
          <p:spPr>
            <a:xfrm>
              <a:off x="5092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93" name="Google Shape;4193;p25"/>
            <p:cNvSpPr/>
            <p:nvPr/>
          </p:nvSpPr>
          <p:spPr>
            <a:xfrm>
              <a:off x="76365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94" name="Google Shape;4194;p25"/>
            <p:cNvSpPr/>
            <p:nvPr/>
          </p:nvSpPr>
          <p:spPr>
            <a:xfrm>
              <a:off x="100299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95" name="Google Shape;4195;p25"/>
            <p:cNvSpPr/>
            <p:nvPr/>
          </p:nvSpPr>
          <p:spPr>
            <a:xfrm>
              <a:off x="125386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96" name="Google Shape;4196;p25"/>
            <p:cNvSpPr/>
            <p:nvPr/>
          </p:nvSpPr>
          <p:spPr>
            <a:xfrm>
              <a:off x="151189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97" name="Google Shape;4197;p25"/>
            <p:cNvSpPr/>
            <p:nvPr/>
          </p:nvSpPr>
          <p:spPr>
            <a:xfrm>
              <a:off x="176634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98" name="Google Shape;4198;p25"/>
            <p:cNvSpPr/>
            <p:nvPr/>
          </p:nvSpPr>
          <p:spPr>
            <a:xfrm>
              <a:off x="202080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99" name="Google Shape;4199;p25"/>
            <p:cNvSpPr/>
            <p:nvPr/>
          </p:nvSpPr>
          <p:spPr>
            <a:xfrm>
              <a:off x="2271675"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00" name="Google Shape;4200;p25"/>
            <p:cNvSpPr/>
            <p:nvPr/>
          </p:nvSpPr>
          <p:spPr>
            <a:xfrm>
              <a:off x="2529708"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01" name="Google Shape;4201;p25"/>
            <p:cNvSpPr/>
            <p:nvPr/>
          </p:nvSpPr>
          <p:spPr>
            <a:xfrm>
              <a:off x="2784161"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02" name="Google Shape;4202;p25"/>
            <p:cNvSpPr/>
            <p:nvPr/>
          </p:nvSpPr>
          <p:spPr>
            <a:xfrm>
              <a:off x="303846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03" name="Google Shape;4203;p25"/>
            <p:cNvSpPr/>
            <p:nvPr/>
          </p:nvSpPr>
          <p:spPr>
            <a:xfrm>
              <a:off x="328919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04" name="Google Shape;4204;p25"/>
            <p:cNvSpPr/>
            <p:nvPr/>
          </p:nvSpPr>
          <p:spPr>
            <a:xfrm>
              <a:off x="353991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05" name="Google Shape;4205;p25"/>
            <p:cNvSpPr/>
            <p:nvPr/>
          </p:nvSpPr>
          <p:spPr>
            <a:xfrm>
              <a:off x="294"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06" name="Google Shape;4206;p25"/>
            <p:cNvSpPr/>
            <p:nvPr/>
          </p:nvSpPr>
          <p:spPr>
            <a:xfrm>
              <a:off x="25116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07" name="Google Shape;4207;p25"/>
            <p:cNvSpPr/>
            <p:nvPr/>
          </p:nvSpPr>
          <p:spPr>
            <a:xfrm>
              <a:off x="5092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08" name="Google Shape;4208;p25"/>
            <p:cNvSpPr/>
            <p:nvPr/>
          </p:nvSpPr>
          <p:spPr>
            <a:xfrm>
              <a:off x="76365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09" name="Google Shape;4209;p25"/>
            <p:cNvSpPr/>
            <p:nvPr/>
          </p:nvSpPr>
          <p:spPr>
            <a:xfrm>
              <a:off x="100299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10" name="Google Shape;4210;p25"/>
            <p:cNvSpPr/>
            <p:nvPr/>
          </p:nvSpPr>
          <p:spPr>
            <a:xfrm>
              <a:off x="125386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11" name="Google Shape;4211;p25"/>
            <p:cNvSpPr/>
            <p:nvPr/>
          </p:nvSpPr>
          <p:spPr>
            <a:xfrm>
              <a:off x="151189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12" name="Google Shape;4212;p25"/>
            <p:cNvSpPr/>
            <p:nvPr/>
          </p:nvSpPr>
          <p:spPr>
            <a:xfrm>
              <a:off x="176634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13" name="Google Shape;4213;p25"/>
            <p:cNvSpPr/>
            <p:nvPr/>
          </p:nvSpPr>
          <p:spPr>
            <a:xfrm>
              <a:off x="202080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14" name="Google Shape;4214;p25"/>
            <p:cNvSpPr/>
            <p:nvPr/>
          </p:nvSpPr>
          <p:spPr>
            <a:xfrm>
              <a:off x="2271675"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15" name="Google Shape;4215;p25"/>
            <p:cNvSpPr/>
            <p:nvPr/>
          </p:nvSpPr>
          <p:spPr>
            <a:xfrm>
              <a:off x="2529708"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16" name="Google Shape;4216;p25"/>
            <p:cNvSpPr/>
            <p:nvPr/>
          </p:nvSpPr>
          <p:spPr>
            <a:xfrm>
              <a:off x="2784161"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17" name="Google Shape;4217;p25"/>
            <p:cNvSpPr/>
            <p:nvPr/>
          </p:nvSpPr>
          <p:spPr>
            <a:xfrm>
              <a:off x="303846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18" name="Google Shape;4218;p25"/>
            <p:cNvSpPr/>
            <p:nvPr/>
          </p:nvSpPr>
          <p:spPr>
            <a:xfrm>
              <a:off x="328919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19" name="Google Shape;4219;p25"/>
            <p:cNvSpPr/>
            <p:nvPr/>
          </p:nvSpPr>
          <p:spPr>
            <a:xfrm>
              <a:off x="353991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20" name="Google Shape;4220;p25"/>
            <p:cNvSpPr/>
            <p:nvPr/>
          </p:nvSpPr>
          <p:spPr>
            <a:xfrm>
              <a:off x="588"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21" name="Google Shape;4221;p25"/>
            <p:cNvSpPr/>
            <p:nvPr/>
          </p:nvSpPr>
          <p:spPr>
            <a:xfrm>
              <a:off x="25146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22" name="Google Shape;4222;p25"/>
            <p:cNvSpPr/>
            <p:nvPr/>
          </p:nvSpPr>
          <p:spPr>
            <a:xfrm>
              <a:off x="5094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23" name="Google Shape;4223;p25"/>
            <p:cNvSpPr/>
            <p:nvPr/>
          </p:nvSpPr>
          <p:spPr>
            <a:xfrm>
              <a:off x="76394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24" name="Google Shape;4224;p25"/>
            <p:cNvSpPr/>
            <p:nvPr/>
          </p:nvSpPr>
          <p:spPr>
            <a:xfrm>
              <a:off x="100328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25" name="Google Shape;4225;p25"/>
            <p:cNvSpPr/>
            <p:nvPr/>
          </p:nvSpPr>
          <p:spPr>
            <a:xfrm>
              <a:off x="125415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26" name="Google Shape;4226;p25"/>
            <p:cNvSpPr/>
            <p:nvPr/>
          </p:nvSpPr>
          <p:spPr>
            <a:xfrm>
              <a:off x="151219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27" name="Google Shape;4227;p25"/>
            <p:cNvSpPr/>
            <p:nvPr/>
          </p:nvSpPr>
          <p:spPr>
            <a:xfrm>
              <a:off x="176664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28" name="Google Shape;4228;p25"/>
            <p:cNvSpPr/>
            <p:nvPr/>
          </p:nvSpPr>
          <p:spPr>
            <a:xfrm>
              <a:off x="202109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29" name="Google Shape;4229;p25"/>
            <p:cNvSpPr/>
            <p:nvPr/>
          </p:nvSpPr>
          <p:spPr>
            <a:xfrm>
              <a:off x="2271969"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30" name="Google Shape;4230;p25"/>
            <p:cNvSpPr/>
            <p:nvPr/>
          </p:nvSpPr>
          <p:spPr>
            <a:xfrm>
              <a:off x="2530002"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31" name="Google Shape;4231;p25"/>
            <p:cNvSpPr/>
            <p:nvPr/>
          </p:nvSpPr>
          <p:spPr>
            <a:xfrm>
              <a:off x="2784455"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32" name="Google Shape;4232;p25"/>
            <p:cNvSpPr/>
            <p:nvPr/>
          </p:nvSpPr>
          <p:spPr>
            <a:xfrm>
              <a:off x="303876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33" name="Google Shape;4233;p25"/>
            <p:cNvSpPr/>
            <p:nvPr/>
          </p:nvSpPr>
          <p:spPr>
            <a:xfrm>
              <a:off x="328948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34" name="Google Shape;4234;p25"/>
            <p:cNvSpPr/>
            <p:nvPr/>
          </p:nvSpPr>
          <p:spPr>
            <a:xfrm>
              <a:off x="354021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35" name="Google Shape;4235;p25"/>
            <p:cNvSpPr/>
            <p:nvPr/>
          </p:nvSpPr>
          <p:spPr>
            <a:xfrm>
              <a:off x="588"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36" name="Google Shape;4236;p25"/>
            <p:cNvSpPr/>
            <p:nvPr/>
          </p:nvSpPr>
          <p:spPr>
            <a:xfrm>
              <a:off x="25146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37" name="Google Shape;4237;p25"/>
            <p:cNvSpPr/>
            <p:nvPr/>
          </p:nvSpPr>
          <p:spPr>
            <a:xfrm>
              <a:off x="5094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38" name="Google Shape;4238;p25"/>
            <p:cNvSpPr/>
            <p:nvPr/>
          </p:nvSpPr>
          <p:spPr>
            <a:xfrm>
              <a:off x="76394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39" name="Google Shape;4239;p25"/>
            <p:cNvSpPr/>
            <p:nvPr/>
          </p:nvSpPr>
          <p:spPr>
            <a:xfrm>
              <a:off x="100328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40" name="Google Shape;4240;p25"/>
            <p:cNvSpPr/>
            <p:nvPr/>
          </p:nvSpPr>
          <p:spPr>
            <a:xfrm>
              <a:off x="125415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41" name="Google Shape;4241;p25"/>
            <p:cNvSpPr/>
            <p:nvPr/>
          </p:nvSpPr>
          <p:spPr>
            <a:xfrm>
              <a:off x="151219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42" name="Google Shape;4242;p25"/>
            <p:cNvSpPr/>
            <p:nvPr/>
          </p:nvSpPr>
          <p:spPr>
            <a:xfrm>
              <a:off x="176664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43" name="Google Shape;4243;p25"/>
            <p:cNvSpPr/>
            <p:nvPr/>
          </p:nvSpPr>
          <p:spPr>
            <a:xfrm>
              <a:off x="202109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44" name="Google Shape;4244;p25"/>
            <p:cNvSpPr/>
            <p:nvPr/>
          </p:nvSpPr>
          <p:spPr>
            <a:xfrm>
              <a:off x="2271969"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45" name="Google Shape;4245;p25"/>
            <p:cNvSpPr/>
            <p:nvPr/>
          </p:nvSpPr>
          <p:spPr>
            <a:xfrm>
              <a:off x="2530002"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46" name="Google Shape;4246;p25"/>
            <p:cNvSpPr/>
            <p:nvPr/>
          </p:nvSpPr>
          <p:spPr>
            <a:xfrm>
              <a:off x="2784455"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47" name="Google Shape;4247;p25"/>
            <p:cNvSpPr/>
            <p:nvPr/>
          </p:nvSpPr>
          <p:spPr>
            <a:xfrm>
              <a:off x="303876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48" name="Google Shape;4248;p25"/>
            <p:cNvSpPr/>
            <p:nvPr/>
          </p:nvSpPr>
          <p:spPr>
            <a:xfrm>
              <a:off x="328948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49" name="Google Shape;4249;p25"/>
            <p:cNvSpPr/>
            <p:nvPr/>
          </p:nvSpPr>
          <p:spPr>
            <a:xfrm>
              <a:off x="354021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50" name="Google Shape;4250;p25"/>
            <p:cNvSpPr/>
            <p:nvPr/>
          </p:nvSpPr>
          <p:spPr>
            <a:xfrm>
              <a:off x="882"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51" name="Google Shape;4251;p25"/>
            <p:cNvSpPr/>
            <p:nvPr/>
          </p:nvSpPr>
          <p:spPr>
            <a:xfrm>
              <a:off x="25175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52" name="Google Shape;4252;p25"/>
            <p:cNvSpPr/>
            <p:nvPr/>
          </p:nvSpPr>
          <p:spPr>
            <a:xfrm>
              <a:off x="5097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53" name="Google Shape;4253;p25"/>
            <p:cNvSpPr/>
            <p:nvPr/>
          </p:nvSpPr>
          <p:spPr>
            <a:xfrm>
              <a:off x="76424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54" name="Google Shape;4254;p25"/>
            <p:cNvSpPr/>
            <p:nvPr/>
          </p:nvSpPr>
          <p:spPr>
            <a:xfrm>
              <a:off x="100357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55" name="Google Shape;4255;p25"/>
            <p:cNvSpPr/>
            <p:nvPr/>
          </p:nvSpPr>
          <p:spPr>
            <a:xfrm>
              <a:off x="125445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56" name="Google Shape;4256;p25"/>
            <p:cNvSpPr/>
            <p:nvPr/>
          </p:nvSpPr>
          <p:spPr>
            <a:xfrm>
              <a:off x="151248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57" name="Google Shape;4257;p25"/>
            <p:cNvSpPr/>
            <p:nvPr/>
          </p:nvSpPr>
          <p:spPr>
            <a:xfrm>
              <a:off x="176693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58" name="Google Shape;4258;p25"/>
            <p:cNvSpPr/>
            <p:nvPr/>
          </p:nvSpPr>
          <p:spPr>
            <a:xfrm>
              <a:off x="202139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59" name="Google Shape;4259;p25"/>
            <p:cNvSpPr/>
            <p:nvPr/>
          </p:nvSpPr>
          <p:spPr>
            <a:xfrm>
              <a:off x="2272263"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60" name="Google Shape;4260;p25"/>
            <p:cNvSpPr/>
            <p:nvPr/>
          </p:nvSpPr>
          <p:spPr>
            <a:xfrm>
              <a:off x="2530296"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61" name="Google Shape;4261;p25"/>
            <p:cNvSpPr/>
            <p:nvPr/>
          </p:nvSpPr>
          <p:spPr>
            <a:xfrm>
              <a:off x="2784749"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62" name="Google Shape;4262;p25"/>
            <p:cNvSpPr/>
            <p:nvPr/>
          </p:nvSpPr>
          <p:spPr>
            <a:xfrm>
              <a:off x="303905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63" name="Google Shape;4263;p25"/>
            <p:cNvSpPr/>
            <p:nvPr/>
          </p:nvSpPr>
          <p:spPr>
            <a:xfrm>
              <a:off x="328978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64" name="Google Shape;4264;p25"/>
            <p:cNvSpPr/>
            <p:nvPr/>
          </p:nvSpPr>
          <p:spPr>
            <a:xfrm>
              <a:off x="354050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65" name="Google Shape;4265;p25"/>
            <p:cNvSpPr/>
            <p:nvPr/>
          </p:nvSpPr>
          <p:spPr>
            <a:xfrm>
              <a:off x="882"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66" name="Google Shape;4266;p25"/>
            <p:cNvSpPr/>
            <p:nvPr/>
          </p:nvSpPr>
          <p:spPr>
            <a:xfrm>
              <a:off x="25175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67" name="Google Shape;4267;p25"/>
            <p:cNvSpPr/>
            <p:nvPr/>
          </p:nvSpPr>
          <p:spPr>
            <a:xfrm>
              <a:off x="5097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68" name="Google Shape;4268;p25"/>
            <p:cNvSpPr/>
            <p:nvPr/>
          </p:nvSpPr>
          <p:spPr>
            <a:xfrm>
              <a:off x="76424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69" name="Google Shape;4269;p25"/>
            <p:cNvSpPr/>
            <p:nvPr/>
          </p:nvSpPr>
          <p:spPr>
            <a:xfrm>
              <a:off x="100357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70" name="Google Shape;4270;p25"/>
            <p:cNvSpPr/>
            <p:nvPr/>
          </p:nvSpPr>
          <p:spPr>
            <a:xfrm>
              <a:off x="125445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71" name="Google Shape;4271;p25"/>
            <p:cNvSpPr/>
            <p:nvPr/>
          </p:nvSpPr>
          <p:spPr>
            <a:xfrm>
              <a:off x="151248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72" name="Google Shape;4272;p25"/>
            <p:cNvSpPr/>
            <p:nvPr/>
          </p:nvSpPr>
          <p:spPr>
            <a:xfrm>
              <a:off x="176693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73" name="Google Shape;4273;p25"/>
            <p:cNvSpPr/>
            <p:nvPr/>
          </p:nvSpPr>
          <p:spPr>
            <a:xfrm>
              <a:off x="202139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74" name="Google Shape;4274;p25"/>
            <p:cNvSpPr/>
            <p:nvPr/>
          </p:nvSpPr>
          <p:spPr>
            <a:xfrm>
              <a:off x="2272263"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75" name="Google Shape;4275;p25"/>
            <p:cNvSpPr/>
            <p:nvPr/>
          </p:nvSpPr>
          <p:spPr>
            <a:xfrm>
              <a:off x="2530296"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76" name="Google Shape;4276;p25"/>
            <p:cNvSpPr/>
            <p:nvPr/>
          </p:nvSpPr>
          <p:spPr>
            <a:xfrm>
              <a:off x="2784749"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77" name="Google Shape;4277;p25"/>
            <p:cNvSpPr/>
            <p:nvPr/>
          </p:nvSpPr>
          <p:spPr>
            <a:xfrm>
              <a:off x="303905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78" name="Google Shape;4278;p25"/>
            <p:cNvSpPr/>
            <p:nvPr/>
          </p:nvSpPr>
          <p:spPr>
            <a:xfrm>
              <a:off x="328978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79" name="Google Shape;4279;p25"/>
            <p:cNvSpPr/>
            <p:nvPr/>
          </p:nvSpPr>
          <p:spPr>
            <a:xfrm>
              <a:off x="354050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80" name="Google Shape;4280;p25"/>
            <p:cNvSpPr/>
            <p:nvPr/>
          </p:nvSpPr>
          <p:spPr>
            <a:xfrm>
              <a:off x="1176"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81" name="Google Shape;4281;p25"/>
            <p:cNvSpPr/>
            <p:nvPr/>
          </p:nvSpPr>
          <p:spPr>
            <a:xfrm>
              <a:off x="25204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82" name="Google Shape;4282;p25"/>
            <p:cNvSpPr/>
            <p:nvPr/>
          </p:nvSpPr>
          <p:spPr>
            <a:xfrm>
              <a:off x="5100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83" name="Google Shape;4283;p25"/>
            <p:cNvSpPr/>
            <p:nvPr/>
          </p:nvSpPr>
          <p:spPr>
            <a:xfrm>
              <a:off x="76453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84" name="Google Shape;4284;p25"/>
            <p:cNvSpPr/>
            <p:nvPr/>
          </p:nvSpPr>
          <p:spPr>
            <a:xfrm>
              <a:off x="100387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85" name="Google Shape;4285;p25"/>
            <p:cNvSpPr/>
            <p:nvPr/>
          </p:nvSpPr>
          <p:spPr>
            <a:xfrm>
              <a:off x="125474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86" name="Google Shape;4286;p25"/>
            <p:cNvSpPr/>
            <p:nvPr/>
          </p:nvSpPr>
          <p:spPr>
            <a:xfrm>
              <a:off x="151277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87" name="Google Shape;4287;p25"/>
            <p:cNvSpPr/>
            <p:nvPr/>
          </p:nvSpPr>
          <p:spPr>
            <a:xfrm>
              <a:off x="176723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88" name="Google Shape;4288;p25"/>
            <p:cNvSpPr/>
            <p:nvPr/>
          </p:nvSpPr>
          <p:spPr>
            <a:xfrm>
              <a:off x="202168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89" name="Google Shape;4289;p25"/>
            <p:cNvSpPr/>
            <p:nvPr/>
          </p:nvSpPr>
          <p:spPr>
            <a:xfrm>
              <a:off x="2272557"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90" name="Google Shape;4290;p25"/>
            <p:cNvSpPr/>
            <p:nvPr/>
          </p:nvSpPr>
          <p:spPr>
            <a:xfrm>
              <a:off x="2530590"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91" name="Google Shape;4291;p25"/>
            <p:cNvSpPr/>
            <p:nvPr/>
          </p:nvSpPr>
          <p:spPr>
            <a:xfrm>
              <a:off x="2785043"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92" name="Google Shape;4292;p25"/>
            <p:cNvSpPr/>
            <p:nvPr/>
          </p:nvSpPr>
          <p:spPr>
            <a:xfrm>
              <a:off x="303934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93" name="Google Shape;4293;p25"/>
            <p:cNvSpPr/>
            <p:nvPr/>
          </p:nvSpPr>
          <p:spPr>
            <a:xfrm>
              <a:off x="329007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94" name="Google Shape;4294;p25"/>
            <p:cNvSpPr/>
            <p:nvPr/>
          </p:nvSpPr>
          <p:spPr>
            <a:xfrm>
              <a:off x="354080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pic>
        <p:nvPicPr>
          <p:cNvPr id="4295" name="Google Shape;4295;p25"/>
          <p:cNvPicPr preferRelativeResize="0"/>
          <p:nvPr/>
        </p:nvPicPr>
        <p:blipFill rotWithShape="1">
          <a:blip r:embed="rId3">
            <a:alphaModFix/>
          </a:blip>
          <a:srcRect b="0" l="0" r="0" t="0"/>
          <a:stretch/>
        </p:blipFill>
        <p:spPr>
          <a:xfrm>
            <a:off x="7550150" y="2762250"/>
            <a:ext cx="13653328" cy="6858000"/>
          </a:xfrm>
          <a:prstGeom prst="rect">
            <a:avLst/>
          </a:prstGeom>
          <a:noFill/>
          <a:ln>
            <a:noFill/>
          </a:ln>
        </p:spPr>
      </p:pic>
      <p:sp>
        <p:nvSpPr>
          <p:cNvPr id="4296" name="Google Shape;4296;p25"/>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Una aproximación general</a:t>
            </a:r>
            <a:endParaRPr>
              <a:latin typeface="Roboto"/>
              <a:ea typeface="Roboto"/>
              <a:cs typeface="Roboto"/>
              <a:sym typeface="Roboto"/>
            </a:endParaRPr>
          </a:p>
        </p:txBody>
      </p:sp>
      <p:sp>
        <p:nvSpPr>
          <p:cNvPr id="4297" name="Google Shape;4297;p25"/>
          <p:cNvSpPr txBox="1"/>
          <p:nvPr/>
        </p:nvSpPr>
        <p:spPr>
          <a:xfrm>
            <a:off x="361950"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a:p>
        </p:txBody>
      </p:sp>
      <p:sp>
        <p:nvSpPr>
          <p:cNvPr id="4298" name="Google Shape;4298;p25"/>
          <p:cNvSpPr txBox="1"/>
          <p:nvPr>
            <p:ph idx="1" type="body"/>
          </p:nvPr>
        </p:nvSpPr>
        <p:spPr>
          <a:xfrm>
            <a:off x="1676400" y="3651250"/>
            <a:ext cx="21031200" cy="8702676"/>
          </a:xfrm>
          <a:prstGeom prst="rect">
            <a:avLst/>
          </a:prstGeom>
          <a:noFill/>
          <a:ln>
            <a:noFill/>
          </a:ln>
        </p:spPr>
        <p:txBody>
          <a:bodyPr anchorCtr="0" anchor="t" bIns="45700" lIns="91425" spcFirstLastPara="1" rIns="91425" wrap="square" tIns="45700">
            <a:normAutofit/>
          </a:bodyPr>
          <a:lstStyle/>
          <a:p>
            <a:pPr indent="-914400" lvl="0" marL="914400" rtl="0" algn="l">
              <a:lnSpc>
                <a:spcPct val="90000"/>
              </a:lnSpc>
              <a:spcBef>
                <a:spcPts val="0"/>
              </a:spcBef>
              <a:spcAft>
                <a:spcPts val="0"/>
              </a:spcAft>
              <a:buClr>
                <a:schemeClr val="dk1"/>
              </a:buClr>
              <a:buSzPts val="5600"/>
              <a:buFont typeface="Calibri"/>
              <a:buAutoNum type="arabicPeriod"/>
            </a:pPr>
            <a:r>
              <a:rPr lang="es-CO"/>
              <a:t>Identificamos campos y sus tablas</a:t>
            </a:r>
            <a:endParaRPr/>
          </a:p>
          <a:p>
            <a:pPr indent="-914400" lvl="0" marL="914400" rtl="0" algn="l">
              <a:lnSpc>
                <a:spcPct val="90000"/>
              </a:lnSpc>
              <a:spcBef>
                <a:spcPts val="2000"/>
              </a:spcBef>
              <a:spcAft>
                <a:spcPts val="0"/>
              </a:spcAft>
              <a:buClr>
                <a:schemeClr val="dk1"/>
              </a:buClr>
              <a:buSzPts val="5600"/>
              <a:buFont typeface="Calibri"/>
              <a:buAutoNum type="arabicPeriod"/>
            </a:pPr>
            <a:r>
              <a:rPr lang="es-CO"/>
              <a:t>Tipos de datos les echamos ojo</a:t>
            </a:r>
            <a:endParaRPr/>
          </a:p>
          <a:p>
            <a:pPr indent="-914400" lvl="0" marL="914400" rtl="0" algn="l">
              <a:lnSpc>
                <a:spcPct val="90000"/>
              </a:lnSpc>
              <a:spcBef>
                <a:spcPts val="2000"/>
              </a:spcBef>
              <a:spcAft>
                <a:spcPts val="0"/>
              </a:spcAft>
              <a:buClr>
                <a:schemeClr val="dk1"/>
              </a:buClr>
              <a:buSzPts val="5600"/>
              <a:buFont typeface="Calibri"/>
              <a:buAutoNum type="arabicPeriod"/>
            </a:pPr>
            <a:r>
              <a:rPr lang="es-CO"/>
              <a:t>Subdividimos una tarea grande en tareas pequeñas</a:t>
            </a:r>
            <a:endParaRPr/>
          </a:p>
          <a:p>
            <a:pPr indent="-914400" lvl="0" marL="914400" rtl="0" algn="l">
              <a:lnSpc>
                <a:spcPct val="90000"/>
              </a:lnSpc>
              <a:spcBef>
                <a:spcPts val="2000"/>
              </a:spcBef>
              <a:spcAft>
                <a:spcPts val="0"/>
              </a:spcAft>
              <a:buClr>
                <a:schemeClr val="dk1"/>
              </a:buClr>
              <a:buSzPts val="5600"/>
              <a:buFont typeface="Calibri"/>
              <a:buAutoNum type="arabicPeriod"/>
            </a:pPr>
            <a:r>
              <a:rPr lang="es-CO"/>
              <a:t>Vamos viendo resultados parciales</a:t>
            </a:r>
            <a:endParaRPr/>
          </a:p>
        </p:txBody>
      </p:sp>
      <p:sp>
        <p:nvSpPr>
          <p:cNvPr id="4299" name="Google Shape;4299;p25"/>
          <p:cNvSpPr/>
          <p:nvPr/>
        </p:nvSpPr>
        <p:spPr>
          <a:xfrm>
            <a:off x="361950" y="8606575"/>
            <a:ext cx="4022651" cy="3805349"/>
          </a:xfrm>
          <a:prstGeom prst="rect">
            <a:avLst/>
          </a:prstGeom>
          <a:solidFill>
            <a:srgbClr val="3D4B5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s-CO" sz="5400">
                <a:solidFill>
                  <a:schemeClr val="lt1"/>
                </a:solidFill>
                <a:latin typeface="Calibri"/>
                <a:ea typeface="Calibri"/>
                <a:cs typeface="Calibri"/>
                <a:sym typeface="Calibri"/>
              </a:rPr>
              <a:t>Modelo relacional</a:t>
            </a:r>
            <a:endParaRPr sz="5400">
              <a:solidFill>
                <a:schemeClr val="lt1"/>
              </a:solidFill>
              <a:latin typeface="Calibri"/>
              <a:ea typeface="Calibri"/>
              <a:cs typeface="Calibri"/>
              <a:sym typeface="Calibri"/>
            </a:endParaRPr>
          </a:p>
        </p:txBody>
      </p:sp>
      <p:sp>
        <p:nvSpPr>
          <p:cNvPr id="4300" name="Google Shape;4300;p25"/>
          <p:cNvSpPr/>
          <p:nvPr/>
        </p:nvSpPr>
        <p:spPr>
          <a:xfrm>
            <a:off x="4517893" y="10171000"/>
            <a:ext cx="2062716" cy="874085"/>
          </a:xfrm>
          <a:prstGeom prst="rightArrow">
            <a:avLst>
              <a:gd fmla="val 50000" name="adj1"/>
              <a:gd fmla="val 50000" name="adj2"/>
            </a:avLst>
          </a:prstGeom>
          <a:solidFill>
            <a:srgbClr val="3D4B5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01" name="Google Shape;4301;p25"/>
          <p:cNvSpPr/>
          <p:nvPr/>
        </p:nvSpPr>
        <p:spPr>
          <a:xfrm>
            <a:off x="6754923" y="8606575"/>
            <a:ext cx="4022651" cy="3805349"/>
          </a:xfrm>
          <a:prstGeom prst="rect">
            <a:avLst/>
          </a:prstGeom>
          <a:solidFill>
            <a:srgbClr val="3D4B5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s-CO" sz="5400">
                <a:solidFill>
                  <a:schemeClr val="lt1"/>
                </a:solidFill>
                <a:latin typeface="Calibri"/>
                <a:ea typeface="Calibri"/>
                <a:cs typeface="Calibri"/>
                <a:sym typeface="Calibri"/>
              </a:rPr>
              <a:t>Tablas miniatura en “servilleta”</a:t>
            </a:r>
            <a:endParaRPr sz="5400">
              <a:solidFill>
                <a:schemeClr val="lt1"/>
              </a:solidFill>
              <a:latin typeface="Calibri"/>
              <a:ea typeface="Calibri"/>
              <a:cs typeface="Calibri"/>
              <a:sym typeface="Calibri"/>
            </a:endParaRPr>
          </a:p>
        </p:txBody>
      </p:sp>
      <p:sp>
        <p:nvSpPr>
          <p:cNvPr id="4302" name="Google Shape;4302;p25"/>
          <p:cNvSpPr/>
          <p:nvPr/>
        </p:nvSpPr>
        <p:spPr>
          <a:xfrm>
            <a:off x="10988351" y="10173546"/>
            <a:ext cx="2062716" cy="874085"/>
          </a:xfrm>
          <a:prstGeom prst="rightArrow">
            <a:avLst>
              <a:gd fmla="val 50000" name="adj1"/>
              <a:gd fmla="val 50000" name="adj2"/>
            </a:avLst>
          </a:prstGeom>
          <a:solidFill>
            <a:srgbClr val="3D4B5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03" name="Google Shape;4303;p25"/>
          <p:cNvSpPr/>
          <p:nvPr/>
        </p:nvSpPr>
        <p:spPr>
          <a:xfrm>
            <a:off x="13261844" y="8606575"/>
            <a:ext cx="4022651" cy="3805349"/>
          </a:xfrm>
          <a:prstGeom prst="rect">
            <a:avLst/>
          </a:prstGeom>
          <a:solidFill>
            <a:srgbClr val="3D4B5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s-CO" sz="5400">
                <a:solidFill>
                  <a:schemeClr val="lt1"/>
                </a:solidFill>
                <a:latin typeface="Calibri"/>
                <a:ea typeface="Calibri"/>
                <a:cs typeface="Calibri"/>
                <a:sym typeface="Calibri"/>
              </a:rPr>
              <a:t>Paso a paso operaciones SQL</a:t>
            </a:r>
            <a:endParaRPr sz="5400">
              <a:solidFill>
                <a:schemeClr val="lt1"/>
              </a:solidFill>
              <a:latin typeface="Calibri"/>
              <a:ea typeface="Calibri"/>
              <a:cs typeface="Calibri"/>
              <a:sym typeface="Calibri"/>
            </a:endParaRPr>
          </a:p>
        </p:txBody>
      </p:sp>
      <p:sp>
        <p:nvSpPr>
          <p:cNvPr id="4304" name="Google Shape;4304;p25"/>
          <p:cNvSpPr/>
          <p:nvPr/>
        </p:nvSpPr>
        <p:spPr>
          <a:xfrm>
            <a:off x="17495272" y="10171000"/>
            <a:ext cx="2062716" cy="874085"/>
          </a:xfrm>
          <a:prstGeom prst="rightArrow">
            <a:avLst>
              <a:gd fmla="val 50000" name="adj1"/>
              <a:gd fmla="val 50000" name="adj2"/>
            </a:avLst>
          </a:prstGeom>
          <a:solidFill>
            <a:srgbClr val="3D4B5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05" name="Google Shape;4305;p25"/>
          <p:cNvSpPr/>
          <p:nvPr/>
        </p:nvSpPr>
        <p:spPr>
          <a:xfrm>
            <a:off x="19866107" y="8606575"/>
            <a:ext cx="4022651" cy="3805349"/>
          </a:xfrm>
          <a:prstGeom prst="rect">
            <a:avLst/>
          </a:prstGeom>
          <a:solidFill>
            <a:srgbClr val="3D4B5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s-CO" sz="5400">
                <a:solidFill>
                  <a:schemeClr val="lt1"/>
                </a:solidFill>
                <a:latin typeface="Calibri"/>
                <a:ea typeface="Calibri"/>
                <a:cs typeface="Calibri"/>
                <a:sym typeface="Calibri"/>
              </a:rPr>
              <a:t>Tejer el código SQL</a:t>
            </a:r>
            <a:endParaRPr sz="54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9"/>
                                        </p:tgtEl>
                                        <p:attrNameLst>
                                          <p:attrName>style.visibility</p:attrName>
                                        </p:attrNameLst>
                                      </p:cBhvr>
                                      <p:to>
                                        <p:strVal val="visible"/>
                                      </p:to>
                                    </p:set>
                                    <p:animEffect filter="fade" transition="in">
                                      <p:cBhvr>
                                        <p:cTn dur="500"/>
                                        <p:tgtEl>
                                          <p:spTgt spid="4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0"/>
                                        </p:tgtEl>
                                        <p:attrNameLst>
                                          <p:attrName>style.visibility</p:attrName>
                                        </p:attrNameLst>
                                      </p:cBhvr>
                                      <p:to>
                                        <p:strVal val="visible"/>
                                      </p:to>
                                    </p:set>
                                    <p:animEffect filter="fade" transition="in">
                                      <p:cBhvr>
                                        <p:cTn dur="500"/>
                                        <p:tgtEl>
                                          <p:spTgt spid="4300"/>
                                        </p:tgtEl>
                                      </p:cBhvr>
                                    </p:animEffect>
                                  </p:childTnLst>
                                </p:cTn>
                              </p:par>
                              <p:par>
                                <p:cTn fill="hold" nodeType="withEffect" presetClass="entr" presetID="10" presetSubtype="0">
                                  <p:stCondLst>
                                    <p:cond delay="0"/>
                                  </p:stCondLst>
                                  <p:childTnLst>
                                    <p:set>
                                      <p:cBhvr>
                                        <p:cTn dur="1" fill="hold">
                                          <p:stCondLst>
                                            <p:cond delay="0"/>
                                          </p:stCondLst>
                                        </p:cTn>
                                        <p:tgtEl>
                                          <p:spTgt spid="4301"/>
                                        </p:tgtEl>
                                        <p:attrNameLst>
                                          <p:attrName>style.visibility</p:attrName>
                                        </p:attrNameLst>
                                      </p:cBhvr>
                                      <p:to>
                                        <p:strVal val="visible"/>
                                      </p:to>
                                    </p:set>
                                    <p:animEffect filter="fade" transition="in">
                                      <p:cBhvr>
                                        <p:cTn dur="500"/>
                                        <p:tgtEl>
                                          <p:spTgt spid="4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2"/>
                                        </p:tgtEl>
                                        <p:attrNameLst>
                                          <p:attrName>style.visibility</p:attrName>
                                        </p:attrNameLst>
                                      </p:cBhvr>
                                      <p:to>
                                        <p:strVal val="visible"/>
                                      </p:to>
                                    </p:set>
                                    <p:animEffect filter="fade" transition="in">
                                      <p:cBhvr>
                                        <p:cTn dur="500"/>
                                        <p:tgtEl>
                                          <p:spTgt spid="4302"/>
                                        </p:tgtEl>
                                      </p:cBhvr>
                                    </p:animEffect>
                                  </p:childTnLst>
                                </p:cTn>
                              </p:par>
                              <p:par>
                                <p:cTn fill="hold" nodeType="withEffect" presetClass="entr" presetID="10" presetSubtype="0">
                                  <p:stCondLst>
                                    <p:cond delay="0"/>
                                  </p:stCondLst>
                                  <p:childTnLst>
                                    <p:set>
                                      <p:cBhvr>
                                        <p:cTn dur="1" fill="hold">
                                          <p:stCondLst>
                                            <p:cond delay="0"/>
                                          </p:stCondLst>
                                        </p:cTn>
                                        <p:tgtEl>
                                          <p:spTgt spid="4303"/>
                                        </p:tgtEl>
                                        <p:attrNameLst>
                                          <p:attrName>style.visibility</p:attrName>
                                        </p:attrNameLst>
                                      </p:cBhvr>
                                      <p:to>
                                        <p:strVal val="visible"/>
                                      </p:to>
                                    </p:set>
                                    <p:animEffect filter="fade" transition="in">
                                      <p:cBhvr>
                                        <p:cTn dur="500"/>
                                        <p:tgtEl>
                                          <p:spTgt spid="4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4"/>
                                        </p:tgtEl>
                                        <p:attrNameLst>
                                          <p:attrName>style.visibility</p:attrName>
                                        </p:attrNameLst>
                                      </p:cBhvr>
                                      <p:to>
                                        <p:strVal val="visible"/>
                                      </p:to>
                                    </p:set>
                                    <p:animEffect filter="fade" transition="in">
                                      <p:cBhvr>
                                        <p:cTn dur="500"/>
                                        <p:tgtEl>
                                          <p:spTgt spid="4304"/>
                                        </p:tgtEl>
                                      </p:cBhvr>
                                    </p:animEffect>
                                  </p:childTnLst>
                                </p:cTn>
                              </p:par>
                              <p:par>
                                <p:cTn fill="hold" nodeType="withEffect" presetClass="entr" presetID="10" presetSubtype="0">
                                  <p:stCondLst>
                                    <p:cond delay="0"/>
                                  </p:stCondLst>
                                  <p:childTnLst>
                                    <p:set>
                                      <p:cBhvr>
                                        <p:cTn dur="1" fill="hold">
                                          <p:stCondLst>
                                            <p:cond delay="0"/>
                                          </p:stCondLst>
                                        </p:cTn>
                                        <p:tgtEl>
                                          <p:spTgt spid="4305"/>
                                        </p:tgtEl>
                                        <p:attrNameLst>
                                          <p:attrName>style.visibility</p:attrName>
                                        </p:attrNameLst>
                                      </p:cBhvr>
                                      <p:to>
                                        <p:strVal val="visible"/>
                                      </p:to>
                                    </p:set>
                                    <p:animEffect filter="fade" transition="in">
                                      <p:cBhvr>
                                        <p:cTn dur="500"/>
                                        <p:tgtEl>
                                          <p:spTgt spid="4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9" name="Shape 4309"/>
        <p:cNvGrpSpPr/>
        <p:nvPr/>
      </p:nvGrpSpPr>
      <p:grpSpPr>
        <a:xfrm>
          <a:off x="0" y="0"/>
          <a:ext cx="0" cy="0"/>
          <a:chOff x="0" y="0"/>
          <a:chExt cx="0" cy="0"/>
        </a:xfrm>
      </p:grpSpPr>
      <p:sp>
        <p:nvSpPr>
          <p:cNvPr id="4310" name="Google Shape;4310;p26"/>
          <p:cNvSpPr txBox="1"/>
          <p:nvPr/>
        </p:nvSpPr>
        <p:spPr>
          <a:xfrm>
            <a:off x="25655451" y="1711234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311" name="Google Shape;4311;p26"/>
          <p:cNvSpPr txBox="1"/>
          <p:nvPr/>
        </p:nvSpPr>
        <p:spPr>
          <a:xfrm>
            <a:off x="24453669" y="1784386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4312" name="Google Shape;4312;p26"/>
          <p:cNvGrpSpPr/>
          <p:nvPr/>
        </p:nvGrpSpPr>
        <p:grpSpPr>
          <a:xfrm>
            <a:off x="20722033" y="1075127"/>
            <a:ext cx="3659601" cy="1634062"/>
            <a:chOff x="20722033" y="1075127"/>
            <a:chExt cx="3659601" cy="1634062"/>
          </a:xfrm>
        </p:grpSpPr>
        <p:sp>
          <p:nvSpPr>
            <p:cNvPr id="4313" name="Google Shape;4313;p26"/>
            <p:cNvSpPr/>
            <p:nvPr/>
          </p:nvSpPr>
          <p:spPr>
            <a:xfrm>
              <a:off x="2072203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14" name="Google Shape;4314;p26"/>
            <p:cNvSpPr/>
            <p:nvPr/>
          </p:nvSpPr>
          <p:spPr>
            <a:xfrm>
              <a:off x="209729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15" name="Google Shape;4315;p26"/>
            <p:cNvSpPr/>
            <p:nvPr/>
          </p:nvSpPr>
          <p:spPr>
            <a:xfrm>
              <a:off x="2123093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16" name="Google Shape;4316;p26"/>
            <p:cNvSpPr/>
            <p:nvPr/>
          </p:nvSpPr>
          <p:spPr>
            <a:xfrm>
              <a:off x="2148539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17" name="Google Shape;4317;p26"/>
            <p:cNvSpPr/>
            <p:nvPr/>
          </p:nvSpPr>
          <p:spPr>
            <a:xfrm>
              <a:off x="2172472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18" name="Google Shape;4318;p26"/>
            <p:cNvSpPr/>
            <p:nvPr/>
          </p:nvSpPr>
          <p:spPr>
            <a:xfrm>
              <a:off x="2197560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19" name="Google Shape;4319;p26"/>
            <p:cNvSpPr/>
            <p:nvPr/>
          </p:nvSpPr>
          <p:spPr>
            <a:xfrm>
              <a:off x="2223363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20" name="Google Shape;4320;p26"/>
            <p:cNvSpPr/>
            <p:nvPr/>
          </p:nvSpPr>
          <p:spPr>
            <a:xfrm>
              <a:off x="2248808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21" name="Google Shape;4321;p26"/>
            <p:cNvSpPr/>
            <p:nvPr/>
          </p:nvSpPr>
          <p:spPr>
            <a:xfrm>
              <a:off x="22742541"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22" name="Google Shape;4322;p26"/>
            <p:cNvSpPr/>
            <p:nvPr/>
          </p:nvSpPr>
          <p:spPr>
            <a:xfrm>
              <a:off x="22993414"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23" name="Google Shape;4323;p26"/>
            <p:cNvSpPr/>
            <p:nvPr/>
          </p:nvSpPr>
          <p:spPr>
            <a:xfrm>
              <a:off x="23251447"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24" name="Google Shape;4324;p26"/>
            <p:cNvSpPr/>
            <p:nvPr/>
          </p:nvSpPr>
          <p:spPr>
            <a:xfrm>
              <a:off x="23505900"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25" name="Google Shape;4325;p26"/>
            <p:cNvSpPr/>
            <p:nvPr/>
          </p:nvSpPr>
          <p:spPr>
            <a:xfrm>
              <a:off x="237602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26" name="Google Shape;4326;p26"/>
            <p:cNvSpPr/>
            <p:nvPr/>
          </p:nvSpPr>
          <p:spPr>
            <a:xfrm>
              <a:off x="2401093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27" name="Google Shape;4327;p26"/>
            <p:cNvSpPr/>
            <p:nvPr/>
          </p:nvSpPr>
          <p:spPr>
            <a:xfrm>
              <a:off x="2426165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28" name="Google Shape;4328;p26"/>
            <p:cNvSpPr/>
            <p:nvPr/>
          </p:nvSpPr>
          <p:spPr>
            <a:xfrm>
              <a:off x="2072232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29" name="Google Shape;4329;p26"/>
            <p:cNvSpPr/>
            <p:nvPr/>
          </p:nvSpPr>
          <p:spPr>
            <a:xfrm>
              <a:off x="209732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30" name="Google Shape;4330;p26"/>
            <p:cNvSpPr/>
            <p:nvPr/>
          </p:nvSpPr>
          <p:spPr>
            <a:xfrm>
              <a:off x="2123123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31" name="Google Shape;4331;p26"/>
            <p:cNvSpPr/>
            <p:nvPr/>
          </p:nvSpPr>
          <p:spPr>
            <a:xfrm>
              <a:off x="2148568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32" name="Google Shape;4332;p26"/>
            <p:cNvSpPr/>
            <p:nvPr/>
          </p:nvSpPr>
          <p:spPr>
            <a:xfrm>
              <a:off x="2172502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33" name="Google Shape;4333;p26"/>
            <p:cNvSpPr/>
            <p:nvPr/>
          </p:nvSpPr>
          <p:spPr>
            <a:xfrm>
              <a:off x="2197589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34" name="Google Shape;4334;p26"/>
            <p:cNvSpPr/>
            <p:nvPr/>
          </p:nvSpPr>
          <p:spPr>
            <a:xfrm>
              <a:off x="2223392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35" name="Google Shape;4335;p26"/>
            <p:cNvSpPr/>
            <p:nvPr/>
          </p:nvSpPr>
          <p:spPr>
            <a:xfrm>
              <a:off x="2248838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36" name="Google Shape;4336;p26"/>
            <p:cNvSpPr/>
            <p:nvPr/>
          </p:nvSpPr>
          <p:spPr>
            <a:xfrm>
              <a:off x="22742835"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37" name="Google Shape;4337;p26"/>
            <p:cNvSpPr/>
            <p:nvPr/>
          </p:nvSpPr>
          <p:spPr>
            <a:xfrm>
              <a:off x="22993708"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38" name="Google Shape;4338;p26"/>
            <p:cNvSpPr/>
            <p:nvPr/>
          </p:nvSpPr>
          <p:spPr>
            <a:xfrm>
              <a:off x="23251741"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39" name="Google Shape;4339;p26"/>
            <p:cNvSpPr/>
            <p:nvPr/>
          </p:nvSpPr>
          <p:spPr>
            <a:xfrm>
              <a:off x="23506194"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40" name="Google Shape;4340;p26"/>
            <p:cNvSpPr/>
            <p:nvPr/>
          </p:nvSpPr>
          <p:spPr>
            <a:xfrm>
              <a:off x="237605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41" name="Google Shape;4341;p26"/>
            <p:cNvSpPr/>
            <p:nvPr/>
          </p:nvSpPr>
          <p:spPr>
            <a:xfrm>
              <a:off x="2401122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42" name="Google Shape;4342;p26"/>
            <p:cNvSpPr/>
            <p:nvPr/>
          </p:nvSpPr>
          <p:spPr>
            <a:xfrm>
              <a:off x="2426195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43" name="Google Shape;4343;p26"/>
            <p:cNvSpPr/>
            <p:nvPr/>
          </p:nvSpPr>
          <p:spPr>
            <a:xfrm>
              <a:off x="2072232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44" name="Google Shape;4344;p26"/>
            <p:cNvSpPr/>
            <p:nvPr/>
          </p:nvSpPr>
          <p:spPr>
            <a:xfrm>
              <a:off x="209732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45" name="Google Shape;4345;p26"/>
            <p:cNvSpPr/>
            <p:nvPr/>
          </p:nvSpPr>
          <p:spPr>
            <a:xfrm>
              <a:off x="2123123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46" name="Google Shape;4346;p26"/>
            <p:cNvSpPr/>
            <p:nvPr/>
          </p:nvSpPr>
          <p:spPr>
            <a:xfrm>
              <a:off x="2148568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47" name="Google Shape;4347;p26"/>
            <p:cNvSpPr/>
            <p:nvPr/>
          </p:nvSpPr>
          <p:spPr>
            <a:xfrm>
              <a:off x="2172502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48" name="Google Shape;4348;p26"/>
            <p:cNvSpPr/>
            <p:nvPr/>
          </p:nvSpPr>
          <p:spPr>
            <a:xfrm>
              <a:off x="2197589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49" name="Google Shape;4349;p26"/>
            <p:cNvSpPr/>
            <p:nvPr/>
          </p:nvSpPr>
          <p:spPr>
            <a:xfrm>
              <a:off x="2223392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50" name="Google Shape;4350;p26"/>
            <p:cNvSpPr/>
            <p:nvPr/>
          </p:nvSpPr>
          <p:spPr>
            <a:xfrm>
              <a:off x="2248838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51" name="Google Shape;4351;p26"/>
            <p:cNvSpPr/>
            <p:nvPr/>
          </p:nvSpPr>
          <p:spPr>
            <a:xfrm>
              <a:off x="22742835"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52" name="Google Shape;4352;p26"/>
            <p:cNvSpPr/>
            <p:nvPr/>
          </p:nvSpPr>
          <p:spPr>
            <a:xfrm>
              <a:off x="22993708"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53" name="Google Shape;4353;p26"/>
            <p:cNvSpPr/>
            <p:nvPr/>
          </p:nvSpPr>
          <p:spPr>
            <a:xfrm>
              <a:off x="23251741"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54" name="Google Shape;4354;p26"/>
            <p:cNvSpPr/>
            <p:nvPr/>
          </p:nvSpPr>
          <p:spPr>
            <a:xfrm>
              <a:off x="23506194"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55" name="Google Shape;4355;p26"/>
            <p:cNvSpPr/>
            <p:nvPr/>
          </p:nvSpPr>
          <p:spPr>
            <a:xfrm>
              <a:off x="237605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56" name="Google Shape;4356;p26"/>
            <p:cNvSpPr/>
            <p:nvPr/>
          </p:nvSpPr>
          <p:spPr>
            <a:xfrm>
              <a:off x="2401122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57" name="Google Shape;4357;p26"/>
            <p:cNvSpPr/>
            <p:nvPr/>
          </p:nvSpPr>
          <p:spPr>
            <a:xfrm>
              <a:off x="2426195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58" name="Google Shape;4358;p26"/>
            <p:cNvSpPr/>
            <p:nvPr/>
          </p:nvSpPr>
          <p:spPr>
            <a:xfrm>
              <a:off x="2072262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59" name="Google Shape;4359;p26"/>
            <p:cNvSpPr/>
            <p:nvPr/>
          </p:nvSpPr>
          <p:spPr>
            <a:xfrm>
              <a:off x="209734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60" name="Google Shape;4360;p26"/>
            <p:cNvSpPr/>
            <p:nvPr/>
          </p:nvSpPr>
          <p:spPr>
            <a:xfrm>
              <a:off x="2123152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61" name="Google Shape;4361;p26"/>
            <p:cNvSpPr/>
            <p:nvPr/>
          </p:nvSpPr>
          <p:spPr>
            <a:xfrm>
              <a:off x="2148598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62" name="Google Shape;4362;p26"/>
            <p:cNvSpPr/>
            <p:nvPr/>
          </p:nvSpPr>
          <p:spPr>
            <a:xfrm>
              <a:off x="2172531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63" name="Google Shape;4363;p26"/>
            <p:cNvSpPr/>
            <p:nvPr/>
          </p:nvSpPr>
          <p:spPr>
            <a:xfrm>
              <a:off x="2197619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64" name="Google Shape;4364;p26"/>
            <p:cNvSpPr/>
            <p:nvPr/>
          </p:nvSpPr>
          <p:spPr>
            <a:xfrm>
              <a:off x="2223422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65" name="Google Shape;4365;p26"/>
            <p:cNvSpPr/>
            <p:nvPr/>
          </p:nvSpPr>
          <p:spPr>
            <a:xfrm>
              <a:off x="2248867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66" name="Google Shape;4366;p26"/>
            <p:cNvSpPr/>
            <p:nvPr/>
          </p:nvSpPr>
          <p:spPr>
            <a:xfrm>
              <a:off x="22743129"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67" name="Google Shape;4367;p26"/>
            <p:cNvSpPr/>
            <p:nvPr/>
          </p:nvSpPr>
          <p:spPr>
            <a:xfrm>
              <a:off x="22994002"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68" name="Google Shape;4368;p26"/>
            <p:cNvSpPr/>
            <p:nvPr/>
          </p:nvSpPr>
          <p:spPr>
            <a:xfrm>
              <a:off x="23252035"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69" name="Google Shape;4369;p26"/>
            <p:cNvSpPr/>
            <p:nvPr/>
          </p:nvSpPr>
          <p:spPr>
            <a:xfrm>
              <a:off x="23506488"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70" name="Google Shape;4370;p26"/>
            <p:cNvSpPr/>
            <p:nvPr/>
          </p:nvSpPr>
          <p:spPr>
            <a:xfrm>
              <a:off x="237607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71" name="Google Shape;4371;p26"/>
            <p:cNvSpPr/>
            <p:nvPr/>
          </p:nvSpPr>
          <p:spPr>
            <a:xfrm>
              <a:off x="2401152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72" name="Google Shape;4372;p26"/>
            <p:cNvSpPr/>
            <p:nvPr/>
          </p:nvSpPr>
          <p:spPr>
            <a:xfrm>
              <a:off x="2426224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73" name="Google Shape;4373;p26"/>
            <p:cNvSpPr/>
            <p:nvPr/>
          </p:nvSpPr>
          <p:spPr>
            <a:xfrm>
              <a:off x="2072262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74" name="Google Shape;4374;p26"/>
            <p:cNvSpPr/>
            <p:nvPr/>
          </p:nvSpPr>
          <p:spPr>
            <a:xfrm>
              <a:off x="209734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75" name="Google Shape;4375;p26"/>
            <p:cNvSpPr/>
            <p:nvPr/>
          </p:nvSpPr>
          <p:spPr>
            <a:xfrm>
              <a:off x="2123152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76" name="Google Shape;4376;p26"/>
            <p:cNvSpPr/>
            <p:nvPr/>
          </p:nvSpPr>
          <p:spPr>
            <a:xfrm>
              <a:off x="2148598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77" name="Google Shape;4377;p26"/>
            <p:cNvSpPr/>
            <p:nvPr/>
          </p:nvSpPr>
          <p:spPr>
            <a:xfrm>
              <a:off x="2172531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78" name="Google Shape;4378;p26"/>
            <p:cNvSpPr/>
            <p:nvPr/>
          </p:nvSpPr>
          <p:spPr>
            <a:xfrm>
              <a:off x="2197619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79" name="Google Shape;4379;p26"/>
            <p:cNvSpPr/>
            <p:nvPr/>
          </p:nvSpPr>
          <p:spPr>
            <a:xfrm>
              <a:off x="2223422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80" name="Google Shape;4380;p26"/>
            <p:cNvSpPr/>
            <p:nvPr/>
          </p:nvSpPr>
          <p:spPr>
            <a:xfrm>
              <a:off x="2248867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81" name="Google Shape;4381;p26"/>
            <p:cNvSpPr/>
            <p:nvPr/>
          </p:nvSpPr>
          <p:spPr>
            <a:xfrm>
              <a:off x="22743129"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82" name="Google Shape;4382;p26"/>
            <p:cNvSpPr/>
            <p:nvPr/>
          </p:nvSpPr>
          <p:spPr>
            <a:xfrm>
              <a:off x="22994002"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83" name="Google Shape;4383;p26"/>
            <p:cNvSpPr/>
            <p:nvPr/>
          </p:nvSpPr>
          <p:spPr>
            <a:xfrm>
              <a:off x="23252035"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84" name="Google Shape;4384;p26"/>
            <p:cNvSpPr/>
            <p:nvPr/>
          </p:nvSpPr>
          <p:spPr>
            <a:xfrm>
              <a:off x="23506488"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85" name="Google Shape;4385;p26"/>
            <p:cNvSpPr/>
            <p:nvPr/>
          </p:nvSpPr>
          <p:spPr>
            <a:xfrm>
              <a:off x="237607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86" name="Google Shape;4386;p26"/>
            <p:cNvSpPr/>
            <p:nvPr/>
          </p:nvSpPr>
          <p:spPr>
            <a:xfrm>
              <a:off x="2401152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87" name="Google Shape;4387;p26"/>
            <p:cNvSpPr/>
            <p:nvPr/>
          </p:nvSpPr>
          <p:spPr>
            <a:xfrm>
              <a:off x="2426224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88" name="Google Shape;4388;p26"/>
            <p:cNvSpPr/>
            <p:nvPr/>
          </p:nvSpPr>
          <p:spPr>
            <a:xfrm>
              <a:off x="2072291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89" name="Google Shape;4389;p26"/>
            <p:cNvSpPr/>
            <p:nvPr/>
          </p:nvSpPr>
          <p:spPr>
            <a:xfrm>
              <a:off x="209737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90" name="Google Shape;4390;p26"/>
            <p:cNvSpPr/>
            <p:nvPr/>
          </p:nvSpPr>
          <p:spPr>
            <a:xfrm>
              <a:off x="2123182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91" name="Google Shape;4391;p26"/>
            <p:cNvSpPr/>
            <p:nvPr/>
          </p:nvSpPr>
          <p:spPr>
            <a:xfrm>
              <a:off x="2148627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92" name="Google Shape;4392;p26"/>
            <p:cNvSpPr/>
            <p:nvPr/>
          </p:nvSpPr>
          <p:spPr>
            <a:xfrm>
              <a:off x="2172561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93" name="Google Shape;4393;p26"/>
            <p:cNvSpPr/>
            <p:nvPr/>
          </p:nvSpPr>
          <p:spPr>
            <a:xfrm>
              <a:off x="2197648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94" name="Google Shape;4394;p26"/>
            <p:cNvSpPr/>
            <p:nvPr/>
          </p:nvSpPr>
          <p:spPr>
            <a:xfrm>
              <a:off x="2223451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95" name="Google Shape;4395;p26"/>
            <p:cNvSpPr/>
            <p:nvPr/>
          </p:nvSpPr>
          <p:spPr>
            <a:xfrm>
              <a:off x="2248897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96" name="Google Shape;4396;p26"/>
            <p:cNvSpPr/>
            <p:nvPr/>
          </p:nvSpPr>
          <p:spPr>
            <a:xfrm>
              <a:off x="22743423"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97" name="Google Shape;4397;p26"/>
            <p:cNvSpPr/>
            <p:nvPr/>
          </p:nvSpPr>
          <p:spPr>
            <a:xfrm>
              <a:off x="22994296"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98" name="Google Shape;4398;p26"/>
            <p:cNvSpPr/>
            <p:nvPr/>
          </p:nvSpPr>
          <p:spPr>
            <a:xfrm>
              <a:off x="23252329"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99" name="Google Shape;4399;p26"/>
            <p:cNvSpPr/>
            <p:nvPr/>
          </p:nvSpPr>
          <p:spPr>
            <a:xfrm>
              <a:off x="23506782"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00" name="Google Shape;4400;p26"/>
            <p:cNvSpPr/>
            <p:nvPr/>
          </p:nvSpPr>
          <p:spPr>
            <a:xfrm>
              <a:off x="237610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01" name="Google Shape;4401;p26"/>
            <p:cNvSpPr/>
            <p:nvPr/>
          </p:nvSpPr>
          <p:spPr>
            <a:xfrm>
              <a:off x="2401181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02" name="Google Shape;4402;p26"/>
            <p:cNvSpPr/>
            <p:nvPr/>
          </p:nvSpPr>
          <p:spPr>
            <a:xfrm>
              <a:off x="2426254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03" name="Google Shape;4403;p26"/>
            <p:cNvSpPr/>
            <p:nvPr/>
          </p:nvSpPr>
          <p:spPr>
            <a:xfrm>
              <a:off x="2072291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04" name="Google Shape;4404;p26"/>
            <p:cNvSpPr/>
            <p:nvPr/>
          </p:nvSpPr>
          <p:spPr>
            <a:xfrm>
              <a:off x="209737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05" name="Google Shape;4405;p26"/>
            <p:cNvSpPr/>
            <p:nvPr/>
          </p:nvSpPr>
          <p:spPr>
            <a:xfrm>
              <a:off x="2123182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06" name="Google Shape;4406;p26"/>
            <p:cNvSpPr/>
            <p:nvPr/>
          </p:nvSpPr>
          <p:spPr>
            <a:xfrm>
              <a:off x="2148627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07" name="Google Shape;4407;p26"/>
            <p:cNvSpPr/>
            <p:nvPr/>
          </p:nvSpPr>
          <p:spPr>
            <a:xfrm>
              <a:off x="2172561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08" name="Google Shape;4408;p26"/>
            <p:cNvSpPr/>
            <p:nvPr/>
          </p:nvSpPr>
          <p:spPr>
            <a:xfrm>
              <a:off x="2197648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09" name="Google Shape;4409;p26"/>
            <p:cNvSpPr/>
            <p:nvPr/>
          </p:nvSpPr>
          <p:spPr>
            <a:xfrm>
              <a:off x="2223451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10" name="Google Shape;4410;p26"/>
            <p:cNvSpPr/>
            <p:nvPr/>
          </p:nvSpPr>
          <p:spPr>
            <a:xfrm>
              <a:off x="2248897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11" name="Google Shape;4411;p26"/>
            <p:cNvSpPr/>
            <p:nvPr/>
          </p:nvSpPr>
          <p:spPr>
            <a:xfrm>
              <a:off x="22743423"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12" name="Google Shape;4412;p26"/>
            <p:cNvSpPr/>
            <p:nvPr/>
          </p:nvSpPr>
          <p:spPr>
            <a:xfrm>
              <a:off x="22994296"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13" name="Google Shape;4413;p26"/>
            <p:cNvSpPr/>
            <p:nvPr/>
          </p:nvSpPr>
          <p:spPr>
            <a:xfrm>
              <a:off x="23252329"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14" name="Google Shape;4414;p26"/>
            <p:cNvSpPr/>
            <p:nvPr/>
          </p:nvSpPr>
          <p:spPr>
            <a:xfrm>
              <a:off x="23506782"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15" name="Google Shape;4415;p26"/>
            <p:cNvSpPr/>
            <p:nvPr/>
          </p:nvSpPr>
          <p:spPr>
            <a:xfrm>
              <a:off x="237610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16" name="Google Shape;4416;p26"/>
            <p:cNvSpPr/>
            <p:nvPr/>
          </p:nvSpPr>
          <p:spPr>
            <a:xfrm>
              <a:off x="2401181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17" name="Google Shape;4417;p26"/>
            <p:cNvSpPr/>
            <p:nvPr/>
          </p:nvSpPr>
          <p:spPr>
            <a:xfrm>
              <a:off x="2426254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18" name="Google Shape;4418;p26"/>
            <p:cNvSpPr/>
            <p:nvPr/>
          </p:nvSpPr>
          <p:spPr>
            <a:xfrm>
              <a:off x="2072320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19" name="Google Shape;4419;p26"/>
            <p:cNvSpPr/>
            <p:nvPr/>
          </p:nvSpPr>
          <p:spPr>
            <a:xfrm>
              <a:off x="209740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20" name="Google Shape;4420;p26"/>
            <p:cNvSpPr/>
            <p:nvPr/>
          </p:nvSpPr>
          <p:spPr>
            <a:xfrm>
              <a:off x="2123211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21" name="Google Shape;4421;p26"/>
            <p:cNvSpPr/>
            <p:nvPr/>
          </p:nvSpPr>
          <p:spPr>
            <a:xfrm>
              <a:off x="2148656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22" name="Google Shape;4422;p26"/>
            <p:cNvSpPr/>
            <p:nvPr/>
          </p:nvSpPr>
          <p:spPr>
            <a:xfrm>
              <a:off x="2172590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23" name="Google Shape;4423;p26"/>
            <p:cNvSpPr/>
            <p:nvPr/>
          </p:nvSpPr>
          <p:spPr>
            <a:xfrm>
              <a:off x="2197677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24" name="Google Shape;4424;p26"/>
            <p:cNvSpPr/>
            <p:nvPr/>
          </p:nvSpPr>
          <p:spPr>
            <a:xfrm>
              <a:off x="2223481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25" name="Google Shape;4425;p26"/>
            <p:cNvSpPr/>
            <p:nvPr/>
          </p:nvSpPr>
          <p:spPr>
            <a:xfrm>
              <a:off x="2248926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26" name="Google Shape;4426;p26"/>
            <p:cNvSpPr/>
            <p:nvPr/>
          </p:nvSpPr>
          <p:spPr>
            <a:xfrm>
              <a:off x="22743717"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27" name="Google Shape;4427;p26"/>
            <p:cNvSpPr/>
            <p:nvPr/>
          </p:nvSpPr>
          <p:spPr>
            <a:xfrm>
              <a:off x="22994590"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28" name="Google Shape;4428;p26"/>
            <p:cNvSpPr/>
            <p:nvPr/>
          </p:nvSpPr>
          <p:spPr>
            <a:xfrm>
              <a:off x="23252623"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29" name="Google Shape;4429;p26"/>
            <p:cNvSpPr/>
            <p:nvPr/>
          </p:nvSpPr>
          <p:spPr>
            <a:xfrm>
              <a:off x="23507076"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30" name="Google Shape;4430;p26"/>
            <p:cNvSpPr/>
            <p:nvPr/>
          </p:nvSpPr>
          <p:spPr>
            <a:xfrm>
              <a:off x="237613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31" name="Google Shape;4431;p26"/>
            <p:cNvSpPr/>
            <p:nvPr/>
          </p:nvSpPr>
          <p:spPr>
            <a:xfrm>
              <a:off x="2401210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32" name="Google Shape;4432;p26"/>
            <p:cNvSpPr/>
            <p:nvPr/>
          </p:nvSpPr>
          <p:spPr>
            <a:xfrm>
              <a:off x="2426283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4433" name="Google Shape;4433;p26"/>
          <p:cNvGrpSpPr/>
          <p:nvPr/>
        </p:nvGrpSpPr>
        <p:grpSpPr>
          <a:xfrm>
            <a:off x="-812763" y="1075127"/>
            <a:ext cx="3659601" cy="1634062"/>
            <a:chOff x="0" y="1075127"/>
            <a:chExt cx="3659601" cy="1634062"/>
          </a:xfrm>
        </p:grpSpPr>
        <p:sp>
          <p:nvSpPr>
            <p:cNvPr id="4434" name="Google Shape;4434;p26"/>
            <p:cNvSpPr/>
            <p:nvPr/>
          </p:nvSpPr>
          <p:spPr>
            <a:xfrm>
              <a:off x="0"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35" name="Google Shape;4435;p26"/>
            <p:cNvSpPr/>
            <p:nvPr/>
          </p:nvSpPr>
          <p:spPr>
            <a:xfrm>
              <a:off x="25087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36" name="Google Shape;4436;p26"/>
            <p:cNvSpPr/>
            <p:nvPr/>
          </p:nvSpPr>
          <p:spPr>
            <a:xfrm>
              <a:off x="5089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37" name="Google Shape;4437;p26"/>
            <p:cNvSpPr/>
            <p:nvPr/>
          </p:nvSpPr>
          <p:spPr>
            <a:xfrm>
              <a:off x="76335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38" name="Google Shape;4438;p26"/>
            <p:cNvSpPr/>
            <p:nvPr/>
          </p:nvSpPr>
          <p:spPr>
            <a:xfrm>
              <a:off x="100269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39" name="Google Shape;4439;p26"/>
            <p:cNvSpPr/>
            <p:nvPr/>
          </p:nvSpPr>
          <p:spPr>
            <a:xfrm>
              <a:off x="125356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40" name="Google Shape;4440;p26"/>
            <p:cNvSpPr/>
            <p:nvPr/>
          </p:nvSpPr>
          <p:spPr>
            <a:xfrm>
              <a:off x="151160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41" name="Google Shape;4441;p26"/>
            <p:cNvSpPr/>
            <p:nvPr/>
          </p:nvSpPr>
          <p:spPr>
            <a:xfrm>
              <a:off x="176605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42" name="Google Shape;4442;p26"/>
            <p:cNvSpPr/>
            <p:nvPr/>
          </p:nvSpPr>
          <p:spPr>
            <a:xfrm>
              <a:off x="202050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43" name="Google Shape;4443;p26"/>
            <p:cNvSpPr/>
            <p:nvPr/>
          </p:nvSpPr>
          <p:spPr>
            <a:xfrm>
              <a:off x="2271381"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44" name="Google Shape;4444;p26"/>
            <p:cNvSpPr/>
            <p:nvPr/>
          </p:nvSpPr>
          <p:spPr>
            <a:xfrm>
              <a:off x="2529414"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45" name="Google Shape;4445;p26"/>
            <p:cNvSpPr/>
            <p:nvPr/>
          </p:nvSpPr>
          <p:spPr>
            <a:xfrm>
              <a:off x="2783867"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46" name="Google Shape;4446;p26"/>
            <p:cNvSpPr/>
            <p:nvPr/>
          </p:nvSpPr>
          <p:spPr>
            <a:xfrm>
              <a:off x="303817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47" name="Google Shape;4447;p26"/>
            <p:cNvSpPr/>
            <p:nvPr/>
          </p:nvSpPr>
          <p:spPr>
            <a:xfrm>
              <a:off x="328889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48" name="Google Shape;4448;p26"/>
            <p:cNvSpPr/>
            <p:nvPr/>
          </p:nvSpPr>
          <p:spPr>
            <a:xfrm>
              <a:off x="353962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49" name="Google Shape;4449;p26"/>
            <p:cNvSpPr/>
            <p:nvPr/>
          </p:nvSpPr>
          <p:spPr>
            <a:xfrm>
              <a:off x="294"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50" name="Google Shape;4450;p26"/>
            <p:cNvSpPr/>
            <p:nvPr/>
          </p:nvSpPr>
          <p:spPr>
            <a:xfrm>
              <a:off x="25116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51" name="Google Shape;4451;p26"/>
            <p:cNvSpPr/>
            <p:nvPr/>
          </p:nvSpPr>
          <p:spPr>
            <a:xfrm>
              <a:off x="5092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52" name="Google Shape;4452;p26"/>
            <p:cNvSpPr/>
            <p:nvPr/>
          </p:nvSpPr>
          <p:spPr>
            <a:xfrm>
              <a:off x="76365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53" name="Google Shape;4453;p26"/>
            <p:cNvSpPr/>
            <p:nvPr/>
          </p:nvSpPr>
          <p:spPr>
            <a:xfrm>
              <a:off x="100299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54" name="Google Shape;4454;p26"/>
            <p:cNvSpPr/>
            <p:nvPr/>
          </p:nvSpPr>
          <p:spPr>
            <a:xfrm>
              <a:off x="125386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55" name="Google Shape;4455;p26"/>
            <p:cNvSpPr/>
            <p:nvPr/>
          </p:nvSpPr>
          <p:spPr>
            <a:xfrm>
              <a:off x="151189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56" name="Google Shape;4456;p26"/>
            <p:cNvSpPr/>
            <p:nvPr/>
          </p:nvSpPr>
          <p:spPr>
            <a:xfrm>
              <a:off x="176634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57" name="Google Shape;4457;p26"/>
            <p:cNvSpPr/>
            <p:nvPr/>
          </p:nvSpPr>
          <p:spPr>
            <a:xfrm>
              <a:off x="202080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58" name="Google Shape;4458;p26"/>
            <p:cNvSpPr/>
            <p:nvPr/>
          </p:nvSpPr>
          <p:spPr>
            <a:xfrm>
              <a:off x="2271675"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59" name="Google Shape;4459;p26"/>
            <p:cNvSpPr/>
            <p:nvPr/>
          </p:nvSpPr>
          <p:spPr>
            <a:xfrm>
              <a:off x="2529708"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60" name="Google Shape;4460;p26"/>
            <p:cNvSpPr/>
            <p:nvPr/>
          </p:nvSpPr>
          <p:spPr>
            <a:xfrm>
              <a:off x="2784161"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61" name="Google Shape;4461;p26"/>
            <p:cNvSpPr/>
            <p:nvPr/>
          </p:nvSpPr>
          <p:spPr>
            <a:xfrm>
              <a:off x="303846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62" name="Google Shape;4462;p26"/>
            <p:cNvSpPr/>
            <p:nvPr/>
          </p:nvSpPr>
          <p:spPr>
            <a:xfrm>
              <a:off x="328919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63" name="Google Shape;4463;p26"/>
            <p:cNvSpPr/>
            <p:nvPr/>
          </p:nvSpPr>
          <p:spPr>
            <a:xfrm>
              <a:off x="353991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64" name="Google Shape;4464;p26"/>
            <p:cNvSpPr/>
            <p:nvPr/>
          </p:nvSpPr>
          <p:spPr>
            <a:xfrm>
              <a:off x="294"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65" name="Google Shape;4465;p26"/>
            <p:cNvSpPr/>
            <p:nvPr/>
          </p:nvSpPr>
          <p:spPr>
            <a:xfrm>
              <a:off x="25116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66" name="Google Shape;4466;p26"/>
            <p:cNvSpPr/>
            <p:nvPr/>
          </p:nvSpPr>
          <p:spPr>
            <a:xfrm>
              <a:off x="5092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67" name="Google Shape;4467;p26"/>
            <p:cNvSpPr/>
            <p:nvPr/>
          </p:nvSpPr>
          <p:spPr>
            <a:xfrm>
              <a:off x="76365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68" name="Google Shape;4468;p26"/>
            <p:cNvSpPr/>
            <p:nvPr/>
          </p:nvSpPr>
          <p:spPr>
            <a:xfrm>
              <a:off x="100299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69" name="Google Shape;4469;p26"/>
            <p:cNvSpPr/>
            <p:nvPr/>
          </p:nvSpPr>
          <p:spPr>
            <a:xfrm>
              <a:off x="125386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70" name="Google Shape;4470;p26"/>
            <p:cNvSpPr/>
            <p:nvPr/>
          </p:nvSpPr>
          <p:spPr>
            <a:xfrm>
              <a:off x="151189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71" name="Google Shape;4471;p26"/>
            <p:cNvSpPr/>
            <p:nvPr/>
          </p:nvSpPr>
          <p:spPr>
            <a:xfrm>
              <a:off x="176634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72" name="Google Shape;4472;p26"/>
            <p:cNvSpPr/>
            <p:nvPr/>
          </p:nvSpPr>
          <p:spPr>
            <a:xfrm>
              <a:off x="202080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73" name="Google Shape;4473;p26"/>
            <p:cNvSpPr/>
            <p:nvPr/>
          </p:nvSpPr>
          <p:spPr>
            <a:xfrm>
              <a:off x="2271675"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74" name="Google Shape;4474;p26"/>
            <p:cNvSpPr/>
            <p:nvPr/>
          </p:nvSpPr>
          <p:spPr>
            <a:xfrm>
              <a:off x="2529708"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75" name="Google Shape;4475;p26"/>
            <p:cNvSpPr/>
            <p:nvPr/>
          </p:nvSpPr>
          <p:spPr>
            <a:xfrm>
              <a:off x="2784161"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76" name="Google Shape;4476;p26"/>
            <p:cNvSpPr/>
            <p:nvPr/>
          </p:nvSpPr>
          <p:spPr>
            <a:xfrm>
              <a:off x="303846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77" name="Google Shape;4477;p26"/>
            <p:cNvSpPr/>
            <p:nvPr/>
          </p:nvSpPr>
          <p:spPr>
            <a:xfrm>
              <a:off x="328919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78" name="Google Shape;4478;p26"/>
            <p:cNvSpPr/>
            <p:nvPr/>
          </p:nvSpPr>
          <p:spPr>
            <a:xfrm>
              <a:off x="353991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79" name="Google Shape;4479;p26"/>
            <p:cNvSpPr/>
            <p:nvPr/>
          </p:nvSpPr>
          <p:spPr>
            <a:xfrm>
              <a:off x="588"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80" name="Google Shape;4480;p26"/>
            <p:cNvSpPr/>
            <p:nvPr/>
          </p:nvSpPr>
          <p:spPr>
            <a:xfrm>
              <a:off x="25146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81" name="Google Shape;4481;p26"/>
            <p:cNvSpPr/>
            <p:nvPr/>
          </p:nvSpPr>
          <p:spPr>
            <a:xfrm>
              <a:off x="5094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82" name="Google Shape;4482;p26"/>
            <p:cNvSpPr/>
            <p:nvPr/>
          </p:nvSpPr>
          <p:spPr>
            <a:xfrm>
              <a:off x="76394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83" name="Google Shape;4483;p26"/>
            <p:cNvSpPr/>
            <p:nvPr/>
          </p:nvSpPr>
          <p:spPr>
            <a:xfrm>
              <a:off x="100328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84" name="Google Shape;4484;p26"/>
            <p:cNvSpPr/>
            <p:nvPr/>
          </p:nvSpPr>
          <p:spPr>
            <a:xfrm>
              <a:off x="125415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85" name="Google Shape;4485;p26"/>
            <p:cNvSpPr/>
            <p:nvPr/>
          </p:nvSpPr>
          <p:spPr>
            <a:xfrm>
              <a:off x="151219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86" name="Google Shape;4486;p26"/>
            <p:cNvSpPr/>
            <p:nvPr/>
          </p:nvSpPr>
          <p:spPr>
            <a:xfrm>
              <a:off x="176664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87" name="Google Shape;4487;p26"/>
            <p:cNvSpPr/>
            <p:nvPr/>
          </p:nvSpPr>
          <p:spPr>
            <a:xfrm>
              <a:off x="202109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88" name="Google Shape;4488;p26"/>
            <p:cNvSpPr/>
            <p:nvPr/>
          </p:nvSpPr>
          <p:spPr>
            <a:xfrm>
              <a:off x="2271969"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89" name="Google Shape;4489;p26"/>
            <p:cNvSpPr/>
            <p:nvPr/>
          </p:nvSpPr>
          <p:spPr>
            <a:xfrm>
              <a:off x="2530002"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90" name="Google Shape;4490;p26"/>
            <p:cNvSpPr/>
            <p:nvPr/>
          </p:nvSpPr>
          <p:spPr>
            <a:xfrm>
              <a:off x="2784455"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91" name="Google Shape;4491;p26"/>
            <p:cNvSpPr/>
            <p:nvPr/>
          </p:nvSpPr>
          <p:spPr>
            <a:xfrm>
              <a:off x="303876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92" name="Google Shape;4492;p26"/>
            <p:cNvSpPr/>
            <p:nvPr/>
          </p:nvSpPr>
          <p:spPr>
            <a:xfrm>
              <a:off x="328948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93" name="Google Shape;4493;p26"/>
            <p:cNvSpPr/>
            <p:nvPr/>
          </p:nvSpPr>
          <p:spPr>
            <a:xfrm>
              <a:off x="354021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94" name="Google Shape;4494;p26"/>
            <p:cNvSpPr/>
            <p:nvPr/>
          </p:nvSpPr>
          <p:spPr>
            <a:xfrm>
              <a:off x="588"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95" name="Google Shape;4495;p26"/>
            <p:cNvSpPr/>
            <p:nvPr/>
          </p:nvSpPr>
          <p:spPr>
            <a:xfrm>
              <a:off x="25146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96" name="Google Shape;4496;p26"/>
            <p:cNvSpPr/>
            <p:nvPr/>
          </p:nvSpPr>
          <p:spPr>
            <a:xfrm>
              <a:off x="5094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97" name="Google Shape;4497;p26"/>
            <p:cNvSpPr/>
            <p:nvPr/>
          </p:nvSpPr>
          <p:spPr>
            <a:xfrm>
              <a:off x="76394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98" name="Google Shape;4498;p26"/>
            <p:cNvSpPr/>
            <p:nvPr/>
          </p:nvSpPr>
          <p:spPr>
            <a:xfrm>
              <a:off x="100328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99" name="Google Shape;4499;p26"/>
            <p:cNvSpPr/>
            <p:nvPr/>
          </p:nvSpPr>
          <p:spPr>
            <a:xfrm>
              <a:off x="125415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00" name="Google Shape;4500;p26"/>
            <p:cNvSpPr/>
            <p:nvPr/>
          </p:nvSpPr>
          <p:spPr>
            <a:xfrm>
              <a:off x="151219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01" name="Google Shape;4501;p26"/>
            <p:cNvSpPr/>
            <p:nvPr/>
          </p:nvSpPr>
          <p:spPr>
            <a:xfrm>
              <a:off x="176664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02" name="Google Shape;4502;p26"/>
            <p:cNvSpPr/>
            <p:nvPr/>
          </p:nvSpPr>
          <p:spPr>
            <a:xfrm>
              <a:off x="202109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03" name="Google Shape;4503;p26"/>
            <p:cNvSpPr/>
            <p:nvPr/>
          </p:nvSpPr>
          <p:spPr>
            <a:xfrm>
              <a:off x="2271969"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04" name="Google Shape;4504;p26"/>
            <p:cNvSpPr/>
            <p:nvPr/>
          </p:nvSpPr>
          <p:spPr>
            <a:xfrm>
              <a:off x="2530002"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05" name="Google Shape;4505;p26"/>
            <p:cNvSpPr/>
            <p:nvPr/>
          </p:nvSpPr>
          <p:spPr>
            <a:xfrm>
              <a:off x="2784455"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06" name="Google Shape;4506;p26"/>
            <p:cNvSpPr/>
            <p:nvPr/>
          </p:nvSpPr>
          <p:spPr>
            <a:xfrm>
              <a:off x="303876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07" name="Google Shape;4507;p26"/>
            <p:cNvSpPr/>
            <p:nvPr/>
          </p:nvSpPr>
          <p:spPr>
            <a:xfrm>
              <a:off x="328948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08" name="Google Shape;4508;p26"/>
            <p:cNvSpPr/>
            <p:nvPr/>
          </p:nvSpPr>
          <p:spPr>
            <a:xfrm>
              <a:off x="354021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09" name="Google Shape;4509;p26"/>
            <p:cNvSpPr/>
            <p:nvPr/>
          </p:nvSpPr>
          <p:spPr>
            <a:xfrm>
              <a:off x="882"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10" name="Google Shape;4510;p26"/>
            <p:cNvSpPr/>
            <p:nvPr/>
          </p:nvSpPr>
          <p:spPr>
            <a:xfrm>
              <a:off x="25175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11" name="Google Shape;4511;p26"/>
            <p:cNvSpPr/>
            <p:nvPr/>
          </p:nvSpPr>
          <p:spPr>
            <a:xfrm>
              <a:off x="5097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12" name="Google Shape;4512;p26"/>
            <p:cNvSpPr/>
            <p:nvPr/>
          </p:nvSpPr>
          <p:spPr>
            <a:xfrm>
              <a:off x="76424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13" name="Google Shape;4513;p26"/>
            <p:cNvSpPr/>
            <p:nvPr/>
          </p:nvSpPr>
          <p:spPr>
            <a:xfrm>
              <a:off x="100357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14" name="Google Shape;4514;p26"/>
            <p:cNvSpPr/>
            <p:nvPr/>
          </p:nvSpPr>
          <p:spPr>
            <a:xfrm>
              <a:off x="125445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15" name="Google Shape;4515;p26"/>
            <p:cNvSpPr/>
            <p:nvPr/>
          </p:nvSpPr>
          <p:spPr>
            <a:xfrm>
              <a:off x="151248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16" name="Google Shape;4516;p26"/>
            <p:cNvSpPr/>
            <p:nvPr/>
          </p:nvSpPr>
          <p:spPr>
            <a:xfrm>
              <a:off x="176693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17" name="Google Shape;4517;p26"/>
            <p:cNvSpPr/>
            <p:nvPr/>
          </p:nvSpPr>
          <p:spPr>
            <a:xfrm>
              <a:off x="202139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18" name="Google Shape;4518;p26"/>
            <p:cNvSpPr/>
            <p:nvPr/>
          </p:nvSpPr>
          <p:spPr>
            <a:xfrm>
              <a:off x="2272263"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19" name="Google Shape;4519;p26"/>
            <p:cNvSpPr/>
            <p:nvPr/>
          </p:nvSpPr>
          <p:spPr>
            <a:xfrm>
              <a:off x="2530296"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20" name="Google Shape;4520;p26"/>
            <p:cNvSpPr/>
            <p:nvPr/>
          </p:nvSpPr>
          <p:spPr>
            <a:xfrm>
              <a:off x="2784749"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21" name="Google Shape;4521;p26"/>
            <p:cNvSpPr/>
            <p:nvPr/>
          </p:nvSpPr>
          <p:spPr>
            <a:xfrm>
              <a:off x="303905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22" name="Google Shape;4522;p26"/>
            <p:cNvSpPr/>
            <p:nvPr/>
          </p:nvSpPr>
          <p:spPr>
            <a:xfrm>
              <a:off x="328978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23" name="Google Shape;4523;p26"/>
            <p:cNvSpPr/>
            <p:nvPr/>
          </p:nvSpPr>
          <p:spPr>
            <a:xfrm>
              <a:off x="354050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24" name="Google Shape;4524;p26"/>
            <p:cNvSpPr/>
            <p:nvPr/>
          </p:nvSpPr>
          <p:spPr>
            <a:xfrm>
              <a:off x="882"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25" name="Google Shape;4525;p26"/>
            <p:cNvSpPr/>
            <p:nvPr/>
          </p:nvSpPr>
          <p:spPr>
            <a:xfrm>
              <a:off x="25175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26" name="Google Shape;4526;p26"/>
            <p:cNvSpPr/>
            <p:nvPr/>
          </p:nvSpPr>
          <p:spPr>
            <a:xfrm>
              <a:off x="5097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27" name="Google Shape;4527;p26"/>
            <p:cNvSpPr/>
            <p:nvPr/>
          </p:nvSpPr>
          <p:spPr>
            <a:xfrm>
              <a:off x="76424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28" name="Google Shape;4528;p26"/>
            <p:cNvSpPr/>
            <p:nvPr/>
          </p:nvSpPr>
          <p:spPr>
            <a:xfrm>
              <a:off x="100357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29" name="Google Shape;4529;p26"/>
            <p:cNvSpPr/>
            <p:nvPr/>
          </p:nvSpPr>
          <p:spPr>
            <a:xfrm>
              <a:off x="125445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30" name="Google Shape;4530;p26"/>
            <p:cNvSpPr/>
            <p:nvPr/>
          </p:nvSpPr>
          <p:spPr>
            <a:xfrm>
              <a:off x="151248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31" name="Google Shape;4531;p26"/>
            <p:cNvSpPr/>
            <p:nvPr/>
          </p:nvSpPr>
          <p:spPr>
            <a:xfrm>
              <a:off x="176693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32" name="Google Shape;4532;p26"/>
            <p:cNvSpPr/>
            <p:nvPr/>
          </p:nvSpPr>
          <p:spPr>
            <a:xfrm>
              <a:off x="202139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33" name="Google Shape;4533;p26"/>
            <p:cNvSpPr/>
            <p:nvPr/>
          </p:nvSpPr>
          <p:spPr>
            <a:xfrm>
              <a:off x="2272263"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34" name="Google Shape;4534;p26"/>
            <p:cNvSpPr/>
            <p:nvPr/>
          </p:nvSpPr>
          <p:spPr>
            <a:xfrm>
              <a:off x="2530296"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35" name="Google Shape;4535;p26"/>
            <p:cNvSpPr/>
            <p:nvPr/>
          </p:nvSpPr>
          <p:spPr>
            <a:xfrm>
              <a:off x="2784749"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36" name="Google Shape;4536;p26"/>
            <p:cNvSpPr/>
            <p:nvPr/>
          </p:nvSpPr>
          <p:spPr>
            <a:xfrm>
              <a:off x="303905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37" name="Google Shape;4537;p26"/>
            <p:cNvSpPr/>
            <p:nvPr/>
          </p:nvSpPr>
          <p:spPr>
            <a:xfrm>
              <a:off x="328978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38" name="Google Shape;4538;p26"/>
            <p:cNvSpPr/>
            <p:nvPr/>
          </p:nvSpPr>
          <p:spPr>
            <a:xfrm>
              <a:off x="354050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39" name="Google Shape;4539;p26"/>
            <p:cNvSpPr/>
            <p:nvPr/>
          </p:nvSpPr>
          <p:spPr>
            <a:xfrm>
              <a:off x="1176"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40" name="Google Shape;4540;p26"/>
            <p:cNvSpPr/>
            <p:nvPr/>
          </p:nvSpPr>
          <p:spPr>
            <a:xfrm>
              <a:off x="25204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41" name="Google Shape;4541;p26"/>
            <p:cNvSpPr/>
            <p:nvPr/>
          </p:nvSpPr>
          <p:spPr>
            <a:xfrm>
              <a:off x="5100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42" name="Google Shape;4542;p26"/>
            <p:cNvSpPr/>
            <p:nvPr/>
          </p:nvSpPr>
          <p:spPr>
            <a:xfrm>
              <a:off x="76453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43" name="Google Shape;4543;p26"/>
            <p:cNvSpPr/>
            <p:nvPr/>
          </p:nvSpPr>
          <p:spPr>
            <a:xfrm>
              <a:off x="100387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44" name="Google Shape;4544;p26"/>
            <p:cNvSpPr/>
            <p:nvPr/>
          </p:nvSpPr>
          <p:spPr>
            <a:xfrm>
              <a:off x="125474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45" name="Google Shape;4545;p26"/>
            <p:cNvSpPr/>
            <p:nvPr/>
          </p:nvSpPr>
          <p:spPr>
            <a:xfrm>
              <a:off x="151277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46" name="Google Shape;4546;p26"/>
            <p:cNvSpPr/>
            <p:nvPr/>
          </p:nvSpPr>
          <p:spPr>
            <a:xfrm>
              <a:off x="176723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47" name="Google Shape;4547;p26"/>
            <p:cNvSpPr/>
            <p:nvPr/>
          </p:nvSpPr>
          <p:spPr>
            <a:xfrm>
              <a:off x="202168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48" name="Google Shape;4548;p26"/>
            <p:cNvSpPr/>
            <p:nvPr/>
          </p:nvSpPr>
          <p:spPr>
            <a:xfrm>
              <a:off x="2272557"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49" name="Google Shape;4549;p26"/>
            <p:cNvSpPr/>
            <p:nvPr/>
          </p:nvSpPr>
          <p:spPr>
            <a:xfrm>
              <a:off x="2530590"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50" name="Google Shape;4550;p26"/>
            <p:cNvSpPr/>
            <p:nvPr/>
          </p:nvSpPr>
          <p:spPr>
            <a:xfrm>
              <a:off x="2785043"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51" name="Google Shape;4551;p26"/>
            <p:cNvSpPr/>
            <p:nvPr/>
          </p:nvSpPr>
          <p:spPr>
            <a:xfrm>
              <a:off x="303934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52" name="Google Shape;4552;p26"/>
            <p:cNvSpPr/>
            <p:nvPr/>
          </p:nvSpPr>
          <p:spPr>
            <a:xfrm>
              <a:off x="329007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53" name="Google Shape;4553;p26"/>
            <p:cNvSpPr/>
            <p:nvPr/>
          </p:nvSpPr>
          <p:spPr>
            <a:xfrm>
              <a:off x="354080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pic>
        <p:nvPicPr>
          <p:cNvPr id="4554" name="Google Shape;4554;p26"/>
          <p:cNvPicPr preferRelativeResize="0"/>
          <p:nvPr/>
        </p:nvPicPr>
        <p:blipFill rotWithShape="1">
          <a:blip r:embed="rId3">
            <a:alphaModFix/>
          </a:blip>
          <a:srcRect b="0" l="0" r="0" t="0"/>
          <a:stretch/>
        </p:blipFill>
        <p:spPr>
          <a:xfrm>
            <a:off x="7550150" y="2762250"/>
            <a:ext cx="13653328" cy="6858000"/>
          </a:xfrm>
          <a:prstGeom prst="rect">
            <a:avLst/>
          </a:prstGeom>
          <a:noFill/>
          <a:ln>
            <a:noFill/>
          </a:ln>
        </p:spPr>
      </p:pic>
      <p:sp>
        <p:nvSpPr>
          <p:cNvPr id="4555" name="Google Shape;4555;p26"/>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Usemos este modelo un segundo</a:t>
            </a:r>
            <a:endParaRPr>
              <a:latin typeface="Roboto"/>
              <a:ea typeface="Roboto"/>
              <a:cs typeface="Roboto"/>
              <a:sym typeface="Roboto"/>
            </a:endParaRPr>
          </a:p>
        </p:txBody>
      </p:sp>
      <p:sp>
        <p:nvSpPr>
          <p:cNvPr id="4556" name="Google Shape;4556;p26"/>
          <p:cNvSpPr txBox="1"/>
          <p:nvPr/>
        </p:nvSpPr>
        <p:spPr>
          <a:xfrm>
            <a:off x="361950"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a:p>
        </p:txBody>
      </p:sp>
      <p:sp>
        <p:nvSpPr>
          <p:cNvPr id="4557" name="Google Shape;4557;p26"/>
          <p:cNvSpPr txBox="1"/>
          <p:nvPr>
            <p:ph idx="1" type="body"/>
          </p:nvPr>
        </p:nvSpPr>
        <p:spPr>
          <a:xfrm>
            <a:off x="1676400" y="3651250"/>
            <a:ext cx="21031200" cy="8702676"/>
          </a:xfrm>
          <a:prstGeom prst="rect">
            <a:avLst/>
          </a:prstGeom>
          <a:noFill/>
          <a:ln>
            <a:noFill/>
          </a:ln>
        </p:spPr>
        <p:txBody>
          <a:bodyPr anchorCtr="0" anchor="t" bIns="45700" lIns="91425" spcFirstLastPara="1" rIns="91425" wrap="square" tIns="45700">
            <a:normAutofit/>
          </a:bodyPr>
          <a:lstStyle/>
          <a:p>
            <a:pPr indent="-101600" lvl="0" marL="457200" rtl="0" algn="l">
              <a:lnSpc>
                <a:spcPct val="90000"/>
              </a:lnSpc>
              <a:spcBef>
                <a:spcPts val="0"/>
              </a:spcBef>
              <a:spcAft>
                <a:spcPts val="0"/>
              </a:spcAft>
              <a:buClr>
                <a:schemeClr val="dk1"/>
              </a:buClr>
              <a:buSzPts val="5600"/>
              <a:buNone/>
            </a:pPr>
            <a:r>
              <a:t/>
            </a:r>
            <a:endParaRPr/>
          </a:p>
        </p:txBody>
      </p:sp>
      <p:pic>
        <p:nvPicPr>
          <p:cNvPr id="4558" name="Google Shape;4558;p26"/>
          <p:cNvPicPr preferRelativeResize="0"/>
          <p:nvPr/>
        </p:nvPicPr>
        <p:blipFill rotWithShape="1">
          <a:blip r:embed="rId4">
            <a:alphaModFix/>
          </a:blip>
          <a:srcRect b="0" l="0" r="0" t="0"/>
          <a:stretch/>
        </p:blipFill>
        <p:spPr>
          <a:xfrm>
            <a:off x="2525175" y="3089781"/>
            <a:ext cx="19333650" cy="971182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62" name="Shape 4562"/>
        <p:cNvGrpSpPr/>
        <p:nvPr/>
      </p:nvGrpSpPr>
      <p:grpSpPr>
        <a:xfrm>
          <a:off x="0" y="0"/>
          <a:ext cx="0" cy="0"/>
          <a:chOff x="0" y="0"/>
          <a:chExt cx="0" cy="0"/>
        </a:xfrm>
      </p:grpSpPr>
      <p:sp>
        <p:nvSpPr>
          <p:cNvPr id="4563" name="Google Shape;4563;p27"/>
          <p:cNvSpPr txBox="1"/>
          <p:nvPr/>
        </p:nvSpPr>
        <p:spPr>
          <a:xfrm>
            <a:off x="25655451" y="1711234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564" name="Google Shape;4564;p27"/>
          <p:cNvSpPr txBox="1"/>
          <p:nvPr/>
        </p:nvSpPr>
        <p:spPr>
          <a:xfrm>
            <a:off x="24453669" y="1784386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565" name="Google Shape;4565;p27"/>
          <p:cNvSpPr txBox="1"/>
          <p:nvPr/>
        </p:nvSpPr>
        <p:spPr>
          <a:xfrm>
            <a:off x="12379841" y="1447133"/>
            <a:ext cx="11263423"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200"/>
              <a:buFont typeface="Roboto"/>
              <a:buNone/>
            </a:pPr>
            <a:r>
              <a:rPr lang="es-CO" sz="7200">
                <a:solidFill>
                  <a:srgbClr val="000000"/>
                </a:solidFill>
                <a:latin typeface="Roboto"/>
                <a:ea typeface="Roboto"/>
                <a:cs typeface="Roboto"/>
                <a:sym typeface="Roboto"/>
              </a:rPr>
              <a:t>Ejercicio</a:t>
            </a:r>
            <a:endParaRPr b="0" i="0" sz="7200" u="none" cap="none" strike="noStrike">
              <a:solidFill>
                <a:srgbClr val="000000"/>
              </a:solidFill>
              <a:latin typeface="Roboto"/>
              <a:ea typeface="Roboto"/>
              <a:cs typeface="Roboto"/>
              <a:sym typeface="Roboto"/>
            </a:endParaRPr>
          </a:p>
        </p:txBody>
      </p:sp>
      <p:sp>
        <p:nvSpPr>
          <p:cNvPr id="4566" name="Google Shape;4566;p27"/>
          <p:cNvSpPr txBox="1"/>
          <p:nvPr>
            <p:ph idx="1" type="body"/>
          </p:nvPr>
        </p:nvSpPr>
        <p:spPr>
          <a:xfrm>
            <a:off x="12379841" y="3101008"/>
            <a:ext cx="10559671" cy="2738787"/>
          </a:xfrm>
          <a:prstGeom prst="rect">
            <a:avLst/>
          </a:prstGeom>
          <a:noFill/>
          <a:ln>
            <a:noFill/>
          </a:ln>
        </p:spPr>
        <p:txBody>
          <a:bodyPr anchorCtr="0" anchor="t" bIns="45700" lIns="91425" spcFirstLastPara="1" rIns="91425" wrap="square" tIns="45700">
            <a:normAutofit fontScale="85000" lnSpcReduction="10000"/>
          </a:bodyPr>
          <a:lstStyle/>
          <a:p>
            <a:pPr indent="0" lvl="0" marL="0" rtl="0" algn="just">
              <a:lnSpc>
                <a:spcPct val="100000"/>
              </a:lnSpc>
              <a:spcBef>
                <a:spcPts val="0"/>
              </a:spcBef>
              <a:spcAft>
                <a:spcPts val="0"/>
              </a:spcAft>
              <a:buClr>
                <a:schemeClr val="dk1"/>
              </a:buClr>
              <a:buSzPct val="100000"/>
              <a:buNone/>
            </a:pPr>
            <a:r>
              <a:rPr lang="es-CO" sz="4400">
                <a:latin typeface="Lato"/>
                <a:ea typeface="Lato"/>
                <a:cs typeface="Lato"/>
                <a:sym typeface="Lato"/>
              </a:rPr>
              <a:t>¿Cuál cliente tiene el ID de cliente más grande de los clientes cuyos nombres empiezan con ‘E’ y tiene un ID de dirección menor que 500?</a:t>
            </a:r>
            <a:endParaRPr/>
          </a:p>
          <a:p>
            <a:pPr indent="0" lvl="0" marL="0" rtl="0" algn="just">
              <a:lnSpc>
                <a:spcPct val="100000"/>
              </a:lnSpc>
              <a:spcBef>
                <a:spcPts val="3200"/>
              </a:spcBef>
              <a:spcAft>
                <a:spcPts val="0"/>
              </a:spcAft>
              <a:buClr>
                <a:schemeClr val="dk1"/>
              </a:buClr>
              <a:buSzPct val="100000"/>
              <a:buNone/>
            </a:pPr>
            <a:r>
              <a:rPr lang="es-CO" sz="4400">
                <a:latin typeface="Lato"/>
                <a:ea typeface="Lato"/>
                <a:cs typeface="Lato"/>
                <a:sym typeface="Lato"/>
              </a:rPr>
              <a:t>Describir una exploración paso a paso.</a:t>
            </a:r>
            <a:endParaRPr/>
          </a:p>
        </p:txBody>
      </p:sp>
      <p:grpSp>
        <p:nvGrpSpPr>
          <p:cNvPr id="4567" name="Google Shape;4567;p27"/>
          <p:cNvGrpSpPr/>
          <p:nvPr/>
        </p:nvGrpSpPr>
        <p:grpSpPr>
          <a:xfrm>
            <a:off x="12379841" y="6311873"/>
            <a:ext cx="3980585" cy="1230796"/>
            <a:chOff x="12889395" y="6402456"/>
            <a:chExt cx="3980585" cy="1230796"/>
          </a:xfrm>
        </p:grpSpPr>
        <p:sp>
          <p:nvSpPr>
            <p:cNvPr id="4568" name="Google Shape;4568;p27"/>
            <p:cNvSpPr/>
            <p:nvPr/>
          </p:nvSpPr>
          <p:spPr>
            <a:xfrm>
              <a:off x="13290004" y="6480889"/>
              <a:ext cx="3579976" cy="1073930"/>
            </a:xfrm>
            <a:prstGeom prst="rect">
              <a:avLst/>
            </a:prstGeom>
            <a:solidFill>
              <a:srgbClr val="C11C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4569" name="Google Shape;4569;p27"/>
            <p:cNvGrpSpPr/>
            <p:nvPr/>
          </p:nvGrpSpPr>
          <p:grpSpPr>
            <a:xfrm>
              <a:off x="12889395" y="6402456"/>
              <a:ext cx="1230796" cy="1230796"/>
              <a:chOff x="12889395" y="6402456"/>
              <a:chExt cx="1689652" cy="1689652"/>
            </a:xfrm>
          </p:grpSpPr>
          <p:sp>
            <p:nvSpPr>
              <p:cNvPr id="4570" name="Google Shape;4570;p27"/>
              <p:cNvSpPr/>
              <p:nvPr/>
            </p:nvSpPr>
            <p:spPr>
              <a:xfrm>
                <a:off x="12889395" y="6402456"/>
                <a:ext cx="1689652" cy="1689652"/>
              </a:xfrm>
              <a:prstGeom prst="ellipse">
                <a:avLst/>
              </a:prstGeom>
              <a:solidFill>
                <a:schemeClr val="accent4"/>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4571" name="Google Shape;4571;p27"/>
              <p:cNvPicPr preferRelativeResize="0"/>
              <p:nvPr/>
            </p:nvPicPr>
            <p:blipFill rotWithShape="1">
              <a:blip r:embed="rId4">
                <a:alphaModFix/>
              </a:blip>
              <a:srcRect b="0" l="0" r="0" t="0"/>
              <a:stretch/>
            </p:blipFill>
            <p:spPr>
              <a:xfrm>
                <a:off x="12997069" y="6510130"/>
                <a:ext cx="1474304" cy="1474304"/>
              </a:xfrm>
              <a:prstGeom prst="rect">
                <a:avLst/>
              </a:prstGeom>
              <a:noFill/>
              <a:ln>
                <a:noFill/>
              </a:ln>
            </p:spPr>
          </p:pic>
        </p:grpSp>
        <p:sp>
          <p:nvSpPr>
            <p:cNvPr id="4572" name="Google Shape;4572;p27"/>
            <p:cNvSpPr txBox="1"/>
            <p:nvPr/>
          </p:nvSpPr>
          <p:spPr>
            <a:xfrm>
              <a:off x="14363933" y="6663911"/>
              <a:ext cx="1956119"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000"/>
                <a:buFont typeface="Lato"/>
                <a:buNone/>
              </a:pPr>
              <a:r>
                <a:rPr b="0" i="0" lang="es-CO" sz="4000" u="none" cap="none" strike="noStrike">
                  <a:solidFill>
                    <a:srgbClr val="FFFFFF"/>
                  </a:solidFill>
                  <a:latin typeface="Lato"/>
                  <a:ea typeface="Lato"/>
                  <a:cs typeface="Lato"/>
                  <a:sym typeface="Lato"/>
                </a:rPr>
                <a:t>PISTAS</a:t>
              </a:r>
              <a:endParaRPr b="0" i="0" sz="4000" u="none" cap="none" strike="noStrike">
                <a:solidFill>
                  <a:srgbClr val="FFFFFF"/>
                </a:solidFill>
                <a:latin typeface="Lato"/>
                <a:ea typeface="Lato"/>
                <a:cs typeface="Lato"/>
                <a:sym typeface="Lato"/>
              </a:endParaRPr>
            </a:p>
          </p:txBody>
        </p:sp>
        <p:sp>
          <p:nvSpPr>
            <p:cNvPr id="4573" name="Google Shape;4573;p27"/>
            <p:cNvSpPr/>
            <p:nvPr/>
          </p:nvSpPr>
          <p:spPr>
            <a:xfrm rot="-5400000">
              <a:off x="16116364" y="6801203"/>
              <a:ext cx="1073929" cy="433302"/>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4574" name="Google Shape;4574;p27"/>
          <p:cNvSpPr txBox="1"/>
          <p:nvPr/>
        </p:nvSpPr>
        <p:spPr>
          <a:xfrm>
            <a:off x="13606880" y="8074649"/>
            <a:ext cx="9332632" cy="3937652"/>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rgbClr val="000000"/>
              </a:buClr>
              <a:buSzPts val="4400"/>
              <a:buFont typeface="Courier New"/>
              <a:buChar char="o"/>
            </a:pPr>
            <a:r>
              <a:rPr b="0" i="0" lang="es-CO" sz="4400" u="none" cap="none" strike="noStrike">
                <a:solidFill>
                  <a:srgbClr val="000000"/>
                </a:solidFill>
                <a:latin typeface="Lato"/>
                <a:ea typeface="Lato"/>
                <a:cs typeface="Lato"/>
                <a:sym typeface="Lato"/>
              </a:rPr>
              <a:t>No nos preocupemos</a:t>
            </a:r>
            <a:r>
              <a:rPr b="0" i="0" lang="es-CO" sz="4400" u="none" cap="none" strike="noStrike">
                <a:solidFill>
                  <a:srgbClr val="000000"/>
                </a:solidFill>
                <a:latin typeface="Lato"/>
                <a:ea typeface="Lato"/>
                <a:cs typeface="Lato"/>
                <a:sym typeface="Lato"/>
              </a:rPr>
              <a:t> por llegar al SQL definitivo todavía necesariamente.</a:t>
            </a:r>
            <a:endParaRPr b="1" i="0" sz="4400" u="none" cap="none" strike="noStrike">
              <a:solidFill>
                <a:srgbClr val="000000"/>
              </a:solidFill>
              <a:latin typeface="Lato"/>
              <a:ea typeface="Lato"/>
              <a:cs typeface="Lato"/>
              <a:sym typeface="Lato"/>
            </a:endParaRPr>
          </a:p>
          <a:p>
            <a:pPr indent="-457200" lvl="0" marL="457200" marR="0" rtl="0" algn="just">
              <a:lnSpc>
                <a:spcPct val="100000"/>
              </a:lnSpc>
              <a:spcBef>
                <a:spcPts val="3200"/>
              </a:spcBef>
              <a:spcAft>
                <a:spcPts val="0"/>
              </a:spcAft>
              <a:buClr>
                <a:srgbClr val="000000"/>
              </a:buClr>
              <a:buSzPts val="4400"/>
              <a:buFont typeface="Courier New"/>
              <a:buChar char="o"/>
            </a:pPr>
            <a:r>
              <a:rPr b="0" i="0" lang="es-CO" sz="4400" u="none" cap="none" strike="noStrike">
                <a:solidFill>
                  <a:srgbClr val="000000"/>
                </a:solidFill>
                <a:latin typeface="Lato"/>
                <a:ea typeface="Lato"/>
                <a:cs typeface="Lato"/>
                <a:sym typeface="Lato"/>
              </a:rPr>
              <a:t>Anotemos la exploración</a:t>
            </a:r>
            <a:r>
              <a:rPr b="0" i="0" lang="es-CO" sz="4400" u="none" cap="none" strike="noStrike">
                <a:solidFill>
                  <a:srgbClr val="000000"/>
                </a:solidFill>
                <a:latin typeface="Lato"/>
                <a:ea typeface="Lato"/>
                <a:cs typeface="Lato"/>
                <a:sym typeface="Lato"/>
              </a:rPr>
              <a:t> paso a paso.</a:t>
            </a:r>
            <a:endParaRPr b="0" i="0" sz="4400" u="none" cap="none" strike="noStrike">
              <a:solidFill>
                <a:srgbClr val="000000"/>
              </a:solidFill>
              <a:latin typeface="Lato"/>
              <a:ea typeface="Lato"/>
              <a:cs typeface="Lato"/>
              <a:sym typeface="Lato"/>
            </a:endParaRPr>
          </a:p>
        </p:txBody>
      </p:sp>
      <p:sp>
        <p:nvSpPr>
          <p:cNvPr id="4575" name="Google Shape;4575;p27"/>
          <p:cNvSpPr txBox="1"/>
          <p:nvPr/>
        </p:nvSpPr>
        <p:spPr>
          <a:xfrm>
            <a:off x="493776" y="12201186"/>
            <a:ext cx="5431536"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7200"/>
              <a:buFont typeface="Lato"/>
              <a:buNone/>
            </a:pPr>
            <a:r>
              <a:rPr lang="es-CO" sz="7200">
                <a:solidFill>
                  <a:srgbClr val="FFFFFF"/>
                </a:solidFill>
                <a:latin typeface="Lato"/>
                <a:ea typeface="Lato"/>
                <a:cs typeface="Lato"/>
                <a:sym typeface="Lato"/>
              </a:rPr>
              <a:t>10</a:t>
            </a:r>
            <a:r>
              <a:rPr b="0" i="0" lang="es-CO" sz="7200" u="none" cap="none" strike="noStrike">
                <a:solidFill>
                  <a:srgbClr val="FFFFFF"/>
                </a:solidFill>
                <a:latin typeface="Lato"/>
                <a:ea typeface="Lato"/>
                <a:cs typeface="Lato"/>
                <a:sym typeface="Lato"/>
              </a:rPr>
              <a:t>:00</a:t>
            </a:r>
            <a:endParaRPr/>
          </a:p>
        </p:txBody>
      </p:sp>
      <p:grpSp>
        <p:nvGrpSpPr>
          <p:cNvPr id="4576" name="Google Shape;4576;p27"/>
          <p:cNvGrpSpPr/>
          <p:nvPr/>
        </p:nvGrpSpPr>
        <p:grpSpPr>
          <a:xfrm>
            <a:off x="21922690" y="10842237"/>
            <a:ext cx="1720574" cy="1959113"/>
            <a:chOff x="21922690" y="11086899"/>
            <a:chExt cx="1720574" cy="1959113"/>
          </a:xfrm>
        </p:grpSpPr>
        <p:sp>
          <p:nvSpPr>
            <p:cNvPr id="4577" name="Google Shape;4577;p27"/>
            <p:cNvSpPr/>
            <p:nvPr/>
          </p:nvSpPr>
          <p:spPr>
            <a:xfrm>
              <a:off x="21922690" y="11356360"/>
              <a:ext cx="1689652" cy="168965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4578" name="Google Shape;4578;p27"/>
            <p:cNvPicPr preferRelativeResize="0"/>
            <p:nvPr/>
          </p:nvPicPr>
          <p:blipFill rotWithShape="1">
            <a:blip r:embed="rId5">
              <a:alphaModFix/>
            </a:blip>
            <a:srcRect b="0" l="0" r="0" t="0"/>
            <a:stretch/>
          </p:blipFill>
          <p:spPr>
            <a:xfrm>
              <a:off x="21922690" y="11086899"/>
              <a:ext cx="1720574" cy="1720574"/>
            </a:xfrm>
            <a:prstGeom prst="rect">
              <a:avLst/>
            </a:prstGeom>
            <a:noFill/>
            <a:ln>
              <a:noFill/>
            </a:ln>
          </p:spPr>
        </p:pic>
      </p:grpSp>
      <p:sp>
        <p:nvSpPr>
          <p:cNvPr id="4579" name="Google Shape;4579;p27"/>
          <p:cNvSpPr txBox="1"/>
          <p:nvPr/>
        </p:nvSpPr>
        <p:spPr>
          <a:xfrm>
            <a:off x="361950"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a:p>
        </p:txBody>
      </p:sp>
      <p:sp>
        <p:nvSpPr>
          <p:cNvPr id="4580" name="Google Shape;4580;p27"/>
          <p:cNvSpPr/>
          <p:nvPr/>
        </p:nvSpPr>
        <p:spPr>
          <a:xfrm>
            <a:off x="2585240" y="3167911"/>
            <a:ext cx="7848981" cy="7682698"/>
          </a:xfrm>
          <a:prstGeom prst="rect">
            <a:avLst/>
          </a:prstGeom>
          <a:solidFill>
            <a:srgbClr val="FFFFFF">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81" name="Google Shape;4581;p27"/>
          <p:cNvSpPr txBox="1"/>
          <p:nvPr/>
        </p:nvSpPr>
        <p:spPr>
          <a:xfrm>
            <a:off x="3501120" y="4523889"/>
            <a:ext cx="6017219"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00000"/>
              </a:buClr>
              <a:buSzPts val="4000"/>
              <a:buFont typeface="Roboto"/>
              <a:buNone/>
            </a:pPr>
            <a:r>
              <a:rPr b="1" i="0" lang="es-CO" sz="4000" u="none" cap="none" strike="noStrike">
                <a:solidFill>
                  <a:srgbClr val="C00000"/>
                </a:solidFill>
                <a:latin typeface="Roboto"/>
                <a:ea typeface="Roboto"/>
                <a:cs typeface="Roboto"/>
                <a:sym typeface="Roboto"/>
              </a:rPr>
              <a:t>SOLUCIÓN</a:t>
            </a:r>
            <a:endParaRPr/>
          </a:p>
        </p:txBody>
      </p:sp>
      <p:grpSp>
        <p:nvGrpSpPr>
          <p:cNvPr id="4582" name="Google Shape;4582;p27"/>
          <p:cNvGrpSpPr/>
          <p:nvPr/>
        </p:nvGrpSpPr>
        <p:grpSpPr>
          <a:xfrm>
            <a:off x="4409693" y="11911524"/>
            <a:ext cx="1647445" cy="1489991"/>
            <a:chOff x="7210805" y="4564306"/>
            <a:chExt cx="2904485" cy="2754985"/>
          </a:xfrm>
        </p:grpSpPr>
        <p:pic>
          <p:nvPicPr>
            <p:cNvPr id="4583" name="Google Shape;4583;p27"/>
            <p:cNvPicPr preferRelativeResize="0"/>
            <p:nvPr/>
          </p:nvPicPr>
          <p:blipFill rotWithShape="1">
            <a:blip r:embed="rId6">
              <a:alphaModFix/>
            </a:blip>
            <a:srcRect b="0" l="0" r="0" t="0"/>
            <a:stretch/>
          </p:blipFill>
          <p:spPr>
            <a:xfrm>
              <a:off x="7210805" y="4564306"/>
              <a:ext cx="2754985" cy="2754985"/>
            </a:xfrm>
            <a:prstGeom prst="rect">
              <a:avLst/>
            </a:prstGeom>
            <a:noFill/>
            <a:ln>
              <a:noFill/>
            </a:ln>
          </p:spPr>
        </p:pic>
        <p:pic>
          <p:nvPicPr>
            <p:cNvPr id="4584" name="Google Shape;4584;p27"/>
            <p:cNvPicPr preferRelativeResize="0"/>
            <p:nvPr/>
          </p:nvPicPr>
          <p:blipFill rotWithShape="1">
            <a:blip r:embed="rId7">
              <a:alphaModFix/>
            </a:blip>
            <a:srcRect b="0" l="0" r="0" t="0"/>
            <a:stretch/>
          </p:blipFill>
          <p:spPr>
            <a:xfrm>
              <a:off x="8769593" y="5973594"/>
              <a:ext cx="1345697" cy="1345697"/>
            </a:xfrm>
            <a:prstGeom prst="rect">
              <a:avLst/>
            </a:prstGeom>
            <a:noFill/>
            <a:ln>
              <a:noFill/>
            </a:ln>
          </p:spPr>
        </p:pic>
      </p:grpSp>
      <p:sp>
        <p:nvSpPr>
          <p:cNvPr id="4585" name="Google Shape;4585;p27"/>
          <p:cNvSpPr txBox="1"/>
          <p:nvPr/>
        </p:nvSpPr>
        <p:spPr>
          <a:xfrm>
            <a:off x="3242273" y="6154485"/>
            <a:ext cx="6534915" cy="25545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4000"/>
              <a:buFont typeface="Consolas"/>
              <a:buNone/>
            </a:pPr>
            <a:r>
              <a:rPr b="1" lang="es-CO" sz="4000">
                <a:solidFill>
                  <a:srgbClr val="C00000"/>
                </a:solidFill>
                <a:latin typeface="Consolas"/>
                <a:ea typeface="Consolas"/>
                <a:cs typeface="Consolas"/>
                <a:sym typeface="Consolas"/>
              </a:rPr>
              <a:t>Ver proceso de solución en los documentos anexos de la clase.</a:t>
            </a:r>
            <a:endParaRPr b="1" i="0" sz="4000" u="none" cap="none" strike="noStrike">
              <a:solidFill>
                <a:srgbClr val="C000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6">
                                            <p:txEl>
                                              <p:pRg end="0" st="0"/>
                                            </p:txEl>
                                          </p:spTgt>
                                        </p:tgtEl>
                                        <p:attrNameLst>
                                          <p:attrName>style.visibility</p:attrName>
                                        </p:attrNameLst>
                                      </p:cBhvr>
                                      <p:to>
                                        <p:strVal val="visible"/>
                                      </p:to>
                                    </p:set>
                                    <p:animEffect filter="fade" transition="in">
                                      <p:cBhvr>
                                        <p:cTn dur="500"/>
                                        <p:tgtEl>
                                          <p:spTgt spid="45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6">
                                            <p:txEl>
                                              <p:pRg end="1" st="1"/>
                                            </p:txEl>
                                          </p:spTgt>
                                        </p:tgtEl>
                                        <p:attrNameLst>
                                          <p:attrName>style.visibility</p:attrName>
                                        </p:attrNameLst>
                                      </p:cBhvr>
                                      <p:to>
                                        <p:strVal val="visible"/>
                                      </p:to>
                                    </p:set>
                                    <p:animEffect filter="fade" transition="in">
                                      <p:cBhvr>
                                        <p:cTn dur="500"/>
                                        <p:tgtEl>
                                          <p:spTgt spid="45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7"/>
                                        </p:tgtEl>
                                        <p:attrNameLst>
                                          <p:attrName>style.visibility</p:attrName>
                                        </p:attrNameLst>
                                      </p:cBhvr>
                                      <p:to>
                                        <p:strVal val="visible"/>
                                      </p:to>
                                    </p:set>
                                    <p:animEffect filter="fade" transition="in">
                                      <p:cBhvr>
                                        <p:cTn dur="500"/>
                                        <p:tgtEl>
                                          <p:spTgt spid="45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4">
                                            <p:txEl>
                                              <p:pRg end="0" st="0"/>
                                            </p:txEl>
                                          </p:spTgt>
                                        </p:tgtEl>
                                        <p:attrNameLst>
                                          <p:attrName>style.visibility</p:attrName>
                                        </p:attrNameLst>
                                      </p:cBhvr>
                                      <p:to>
                                        <p:strVal val="visible"/>
                                      </p:to>
                                    </p:set>
                                    <p:animEffect filter="fade" transition="in">
                                      <p:cBhvr>
                                        <p:cTn dur="500"/>
                                        <p:tgtEl>
                                          <p:spTgt spid="45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4">
                                            <p:txEl>
                                              <p:pRg end="1" st="1"/>
                                            </p:txEl>
                                          </p:spTgt>
                                        </p:tgtEl>
                                        <p:attrNameLst>
                                          <p:attrName>style.visibility</p:attrName>
                                        </p:attrNameLst>
                                      </p:cBhvr>
                                      <p:to>
                                        <p:strVal val="visible"/>
                                      </p:to>
                                    </p:set>
                                    <p:animEffect filter="fade" transition="in">
                                      <p:cBhvr>
                                        <p:cTn dur="500"/>
                                        <p:tgtEl>
                                          <p:spTgt spid="45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0"/>
                                        </p:tgtEl>
                                        <p:attrNameLst>
                                          <p:attrName>style.visibility</p:attrName>
                                        </p:attrNameLst>
                                      </p:cBhvr>
                                      <p:to>
                                        <p:strVal val="visible"/>
                                      </p:to>
                                    </p:set>
                                    <p:animEffect filter="fade" transition="in">
                                      <p:cBhvr>
                                        <p:cTn dur="500"/>
                                        <p:tgtEl>
                                          <p:spTgt spid="45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1"/>
                                        </p:tgtEl>
                                        <p:attrNameLst>
                                          <p:attrName>style.visibility</p:attrName>
                                        </p:attrNameLst>
                                      </p:cBhvr>
                                      <p:to>
                                        <p:strVal val="visible"/>
                                      </p:to>
                                    </p:set>
                                    <p:animEffect filter="fade" transition="in">
                                      <p:cBhvr>
                                        <p:cTn dur="500"/>
                                        <p:tgtEl>
                                          <p:spTgt spid="45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5"/>
                                        </p:tgtEl>
                                        <p:attrNameLst>
                                          <p:attrName>style.visibility</p:attrName>
                                        </p:attrNameLst>
                                      </p:cBhvr>
                                      <p:to>
                                        <p:strVal val="visible"/>
                                      </p:to>
                                    </p:set>
                                    <p:animEffect filter="fade" transition="in">
                                      <p:cBhvr>
                                        <p:cTn dur="500"/>
                                        <p:tgtEl>
                                          <p:spTgt spid="45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585"/>
                                        </p:tgtEl>
                                      </p:cBhvr>
                                    </p:animEffect>
                                    <p:set>
                                      <p:cBhvr>
                                        <p:cTn dur="1" fill="hold">
                                          <p:stCondLst>
                                            <p:cond delay="500"/>
                                          </p:stCondLst>
                                        </p:cTn>
                                        <p:tgtEl>
                                          <p:spTgt spid="458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9" name="Shape 4589"/>
        <p:cNvGrpSpPr/>
        <p:nvPr/>
      </p:nvGrpSpPr>
      <p:grpSpPr>
        <a:xfrm>
          <a:off x="0" y="0"/>
          <a:ext cx="0" cy="0"/>
          <a:chOff x="0" y="0"/>
          <a:chExt cx="0" cy="0"/>
        </a:xfrm>
      </p:grpSpPr>
      <p:sp>
        <p:nvSpPr>
          <p:cNvPr id="4590" name="Google Shape;4590;p28"/>
          <p:cNvSpPr txBox="1"/>
          <p:nvPr/>
        </p:nvSpPr>
        <p:spPr>
          <a:xfrm>
            <a:off x="25655451" y="1711234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591" name="Google Shape;4591;p28"/>
          <p:cNvSpPr txBox="1"/>
          <p:nvPr/>
        </p:nvSpPr>
        <p:spPr>
          <a:xfrm>
            <a:off x="24453669" y="1784386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4592" name="Google Shape;4592;p28"/>
          <p:cNvGrpSpPr/>
          <p:nvPr/>
        </p:nvGrpSpPr>
        <p:grpSpPr>
          <a:xfrm>
            <a:off x="20722033" y="1075127"/>
            <a:ext cx="3659601" cy="1634062"/>
            <a:chOff x="20722033" y="1075127"/>
            <a:chExt cx="3659601" cy="1634062"/>
          </a:xfrm>
        </p:grpSpPr>
        <p:sp>
          <p:nvSpPr>
            <p:cNvPr id="4593" name="Google Shape;4593;p28"/>
            <p:cNvSpPr/>
            <p:nvPr/>
          </p:nvSpPr>
          <p:spPr>
            <a:xfrm>
              <a:off x="2072203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94" name="Google Shape;4594;p28"/>
            <p:cNvSpPr/>
            <p:nvPr/>
          </p:nvSpPr>
          <p:spPr>
            <a:xfrm>
              <a:off x="209729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95" name="Google Shape;4595;p28"/>
            <p:cNvSpPr/>
            <p:nvPr/>
          </p:nvSpPr>
          <p:spPr>
            <a:xfrm>
              <a:off x="2123093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96" name="Google Shape;4596;p28"/>
            <p:cNvSpPr/>
            <p:nvPr/>
          </p:nvSpPr>
          <p:spPr>
            <a:xfrm>
              <a:off x="2148539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97" name="Google Shape;4597;p28"/>
            <p:cNvSpPr/>
            <p:nvPr/>
          </p:nvSpPr>
          <p:spPr>
            <a:xfrm>
              <a:off x="2172472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98" name="Google Shape;4598;p28"/>
            <p:cNvSpPr/>
            <p:nvPr/>
          </p:nvSpPr>
          <p:spPr>
            <a:xfrm>
              <a:off x="2197560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99" name="Google Shape;4599;p28"/>
            <p:cNvSpPr/>
            <p:nvPr/>
          </p:nvSpPr>
          <p:spPr>
            <a:xfrm>
              <a:off x="2223363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00" name="Google Shape;4600;p28"/>
            <p:cNvSpPr/>
            <p:nvPr/>
          </p:nvSpPr>
          <p:spPr>
            <a:xfrm>
              <a:off x="2248808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01" name="Google Shape;4601;p28"/>
            <p:cNvSpPr/>
            <p:nvPr/>
          </p:nvSpPr>
          <p:spPr>
            <a:xfrm>
              <a:off x="22742541"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02" name="Google Shape;4602;p28"/>
            <p:cNvSpPr/>
            <p:nvPr/>
          </p:nvSpPr>
          <p:spPr>
            <a:xfrm>
              <a:off x="22993414"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03" name="Google Shape;4603;p28"/>
            <p:cNvSpPr/>
            <p:nvPr/>
          </p:nvSpPr>
          <p:spPr>
            <a:xfrm>
              <a:off x="23251447"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04" name="Google Shape;4604;p28"/>
            <p:cNvSpPr/>
            <p:nvPr/>
          </p:nvSpPr>
          <p:spPr>
            <a:xfrm>
              <a:off x="23505900"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05" name="Google Shape;4605;p28"/>
            <p:cNvSpPr/>
            <p:nvPr/>
          </p:nvSpPr>
          <p:spPr>
            <a:xfrm>
              <a:off x="237602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06" name="Google Shape;4606;p28"/>
            <p:cNvSpPr/>
            <p:nvPr/>
          </p:nvSpPr>
          <p:spPr>
            <a:xfrm>
              <a:off x="2401093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07" name="Google Shape;4607;p28"/>
            <p:cNvSpPr/>
            <p:nvPr/>
          </p:nvSpPr>
          <p:spPr>
            <a:xfrm>
              <a:off x="2426165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08" name="Google Shape;4608;p28"/>
            <p:cNvSpPr/>
            <p:nvPr/>
          </p:nvSpPr>
          <p:spPr>
            <a:xfrm>
              <a:off x="2072232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09" name="Google Shape;4609;p28"/>
            <p:cNvSpPr/>
            <p:nvPr/>
          </p:nvSpPr>
          <p:spPr>
            <a:xfrm>
              <a:off x="209732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10" name="Google Shape;4610;p28"/>
            <p:cNvSpPr/>
            <p:nvPr/>
          </p:nvSpPr>
          <p:spPr>
            <a:xfrm>
              <a:off x="2123123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11" name="Google Shape;4611;p28"/>
            <p:cNvSpPr/>
            <p:nvPr/>
          </p:nvSpPr>
          <p:spPr>
            <a:xfrm>
              <a:off x="2148568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12" name="Google Shape;4612;p28"/>
            <p:cNvSpPr/>
            <p:nvPr/>
          </p:nvSpPr>
          <p:spPr>
            <a:xfrm>
              <a:off x="2172502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13" name="Google Shape;4613;p28"/>
            <p:cNvSpPr/>
            <p:nvPr/>
          </p:nvSpPr>
          <p:spPr>
            <a:xfrm>
              <a:off x="2197589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14" name="Google Shape;4614;p28"/>
            <p:cNvSpPr/>
            <p:nvPr/>
          </p:nvSpPr>
          <p:spPr>
            <a:xfrm>
              <a:off x="2223392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15" name="Google Shape;4615;p28"/>
            <p:cNvSpPr/>
            <p:nvPr/>
          </p:nvSpPr>
          <p:spPr>
            <a:xfrm>
              <a:off x="2248838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16" name="Google Shape;4616;p28"/>
            <p:cNvSpPr/>
            <p:nvPr/>
          </p:nvSpPr>
          <p:spPr>
            <a:xfrm>
              <a:off x="22742835"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17" name="Google Shape;4617;p28"/>
            <p:cNvSpPr/>
            <p:nvPr/>
          </p:nvSpPr>
          <p:spPr>
            <a:xfrm>
              <a:off x="22993708"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18" name="Google Shape;4618;p28"/>
            <p:cNvSpPr/>
            <p:nvPr/>
          </p:nvSpPr>
          <p:spPr>
            <a:xfrm>
              <a:off x="23251741"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19" name="Google Shape;4619;p28"/>
            <p:cNvSpPr/>
            <p:nvPr/>
          </p:nvSpPr>
          <p:spPr>
            <a:xfrm>
              <a:off x="23506194"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20" name="Google Shape;4620;p28"/>
            <p:cNvSpPr/>
            <p:nvPr/>
          </p:nvSpPr>
          <p:spPr>
            <a:xfrm>
              <a:off x="237605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21" name="Google Shape;4621;p28"/>
            <p:cNvSpPr/>
            <p:nvPr/>
          </p:nvSpPr>
          <p:spPr>
            <a:xfrm>
              <a:off x="2401122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22" name="Google Shape;4622;p28"/>
            <p:cNvSpPr/>
            <p:nvPr/>
          </p:nvSpPr>
          <p:spPr>
            <a:xfrm>
              <a:off x="2426195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23" name="Google Shape;4623;p28"/>
            <p:cNvSpPr/>
            <p:nvPr/>
          </p:nvSpPr>
          <p:spPr>
            <a:xfrm>
              <a:off x="2072232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24" name="Google Shape;4624;p28"/>
            <p:cNvSpPr/>
            <p:nvPr/>
          </p:nvSpPr>
          <p:spPr>
            <a:xfrm>
              <a:off x="209732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25" name="Google Shape;4625;p28"/>
            <p:cNvSpPr/>
            <p:nvPr/>
          </p:nvSpPr>
          <p:spPr>
            <a:xfrm>
              <a:off x="2123123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26" name="Google Shape;4626;p28"/>
            <p:cNvSpPr/>
            <p:nvPr/>
          </p:nvSpPr>
          <p:spPr>
            <a:xfrm>
              <a:off x="2148568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27" name="Google Shape;4627;p28"/>
            <p:cNvSpPr/>
            <p:nvPr/>
          </p:nvSpPr>
          <p:spPr>
            <a:xfrm>
              <a:off x="2172502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28" name="Google Shape;4628;p28"/>
            <p:cNvSpPr/>
            <p:nvPr/>
          </p:nvSpPr>
          <p:spPr>
            <a:xfrm>
              <a:off x="2197589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29" name="Google Shape;4629;p28"/>
            <p:cNvSpPr/>
            <p:nvPr/>
          </p:nvSpPr>
          <p:spPr>
            <a:xfrm>
              <a:off x="2223392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30" name="Google Shape;4630;p28"/>
            <p:cNvSpPr/>
            <p:nvPr/>
          </p:nvSpPr>
          <p:spPr>
            <a:xfrm>
              <a:off x="2248838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31" name="Google Shape;4631;p28"/>
            <p:cNvSpPr/>
            <p:nvPr/>
          </p:nvSpPr>
          <p:spPr>
            <a:xfrm>
              <a:off x="22742835"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32" name="Google Shape;4632;p28"/>
            <p:cNvSpPr/>
            <p:nvPr/>
          </p:nvSpPr>
          <p:spPr>
            <a:xfrm>
              <a:off x="22993708"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33" name="Google Shape;4633;p28"/>
            <p:cNvSpPr/>
            <p:nvPr/>
          </p:nvSpPr>
          <p:spPr>
            <a:xfrm>
              <a:off x="23251741"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34" name="Google Shape;4634;p28"/>
            <p:cNvSpPr/>
            <p:nvPr/>
          </p:nvSpPr>
          <p:spPr>
            <a:xfrm>
              <a:off x="23506194"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35" name="Google Shape;4635;p28"/>
            <p:cNvSpPr/>
            <p:nvPr/>
          </p:nvSpPr>
          <p:spPr>
            <a:xfrm>
              <a:off x="237605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36" name="Google Shape;4636;p28"/>
            <p:cNvSpPr/>
            <p:nvPr/>
          </p:nvSpPr>
          <p:spPr>
            <a:xfrm>
              <a:off x="2401122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37" name="Google Shape;4637;p28"/>
            <p:cNvSpPr/>
            <p:nvPr/>
          </p:nvSpPr>
          <p:spPr>
            <a:xfrm>
              <a:off x="2426195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38" name="Google Shape;4638;p28"/>
            <p:cNvSpPr/>
            <p:nvPr/>
          </p:nvSpPr>
          <p:spPr>
            <a:xfrm>
              <a:off x="2072262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39" name="Google Shape;4639;p28"/>
            <p:cNvSpPr/>
            <p:nvPr/>
          </p:nvSpPr>
          <p:spPr>
            <a:xfrm>
              <a:off x="209734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40" name="Google Shape;4640;p28"/>
            <p:cNvSpPr/>
            <p:nvPr/>
          </p:nvSpPr>
          <p:spPr>
            <a:xfrm>
              <a:off x="2123152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41" name="Google Shape;4641;p28"/>
            <p:cNvSpPr/>
            <p:nvPr/>
          </p:nvSpPr>
          <p:spPr>
            <a:xfrm>
              <a:off x="2148598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42" name="Google Shape;4642;p28"/>
            <p:cNvSpPr/>
            <p:nvPr/>
          </p:nvSpPr>
          <p:spPr>
            <a:xfrm>
              <a:off x="2172531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43" name="Google Shape;4643;p28"/>
            <p:cNvSpPr/>
            <p:nvPr/>
          </p:nvSpPr>
          <p:spPr>
            <a:xfrm>
              <a:off x="2197619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44" name="Google Shape;4644;p28"/>
            <p:cNvSpPr/>
            <p:nvPr/>
          </p:nvSpPr>
          <p:spPr>
            <a:xfrm>
              <a:off x="2223422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45" name="Google Shape;4645;p28"/>
            <p:cNvSpPr/>
            <p:nvPr/>
          </p:nvSpPr>
          <p:spPr>
            <a:xfrm>
              <a:off x="2248867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46" name="Google Shape;4646;p28"/>
            <p:cNvSpPr/>
            <p:nvPr/>
          </p:nvSpPr>
          <p:spPr>
            <a:xfrm>
              <a:off x="22743129"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47" name="Google Shape;4647;p28"/>
            <p:cNvSpPr/>
            <p:nvPr/>
          </p:nvSpPr>
          <p:spPr>
            <a:xfrm>
              <a:off x="22994002"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48" name="Google Shape;4648;p28"/>
            <p:cNvSpPr/>
            <p:nvPr/>
          </p:nvSpPr>
          <p:spPr>
            <a:xfrm>
              <a:off x="23252035"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49" name="Google Shape;4649;p28"/>
            <p:cNvSpPr/>
            <p:nvPr/>
          </p:nvSpPr>
          <p:spPr>
            <a:xfrm>
              <a:off x="23506488"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50" name="Google Shape;4650;p28"/>
            <p:cNvSpPr/>
            <p:nvPr/>
          </p:nvSpPr>
          <p:spPr>
            <a:xfrm>
              <a:off x="237607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51" name="Google Shape;4651;p28"/>
            <p:cNvSpPr/>
            <p:nvPr/>
          </p:nvSpPr>
          <p:spPr>
            <a:xfrm>
              <a:off x="2401152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52" name="Google Shape;4652;p28"/>
            <p:cNvSpPr/>
            <p:nvPr/>
          </p:nvSpPr>
          <p:spPr>
            <a:xfrm>
              <a:off x="2426224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53" name="Google Shape;4653;p28"/>
            <p:cNvSpPr/>
            <p:nvPr/>
          </p:nvSpPr>
          <p:spPr>
            <a:xfrm>
              <a:off x="2072262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54" name="Google Shape;4654;p28"/>
            <p:cNvSpPr/>
            <p:nvPr/>
          </p:nvSpPr>
          <p:spPr>
            <a:xfrm>
              <a:off x="209734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55" name="Google Shape;4655;p28"/>
            <p:cNvSpPr/>
            <p:nvPr/>
          </p:nvSpPr>
          <p:spPr>
            <a:xfrm>
              <a:off x="2123152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56" name="Google Shape;4656;p28"/>
            <p:cNvSpPr/>
            <p:nvPr/>
          </p:nvSpPr>
          <p:spPr>
            <a:xfrm>
              <a:off x="2148598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57" name="Google Shape;4657;p28"/>
            <p:cNvSpPr/>
            <p:nvPr/>
          </p:nvSpPr>
          <p:spPr>
            <a:xfrm>
              <a:off x="2172531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58" name="Google Shape;4658;p28"/>
            <p:cNvSpPr/>
            <p:nvPr/>
          </p:nvSpPr>
          <p:spPr>
            <a:xfrm>
              <a:off x="2197619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59" name="Google Shape;4659;p28"/>
            <p:cNvSpPr/>
            <p:nvPr/>
          </p:nvSpPr>
          <p:spPr>
            <a:xfrm>
              <a:off x="2223422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60" name="Google Shape;4660;p28"/>
            <p:cNvSpPr/>
            <p:nvPr/>
          </p:nvSpPr>
          <p:spPr>
            <a:xfrm>
              <a:off x="2248867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61" name="Google Shape;4661;p28"/>
            <p:cNvSpPr/>
            <p:nvPr/>
          </p:nvSpPr>
          <p:spPr>
            <a:xfrm>
              <a:off x="22743129"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62" name="Google Shape;4662;p28"/>
            <p:cNvSpPr/>
            <p:nvPr/>
          </p:nvSpPr>
          <p:spPr>
            <a:xfrm>
              <a:off x="22994002"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63" name="Google Shape;4663;p28"/>
            <p:cNvSpPr/>
            <p:nvPr/>
          </p:nvSpPr>
          <p:spPr>
            <a:xfrm>
              <a:off x="23252035"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64" name="Google Shape;4664;p28"/>
            <p:cNvSpPr/>
            <p:nvPr/>
          </p:nvSpPr>
          <p:spPr>
            <a:xfrm>
              <a:off x="23506488"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65" name="Google Shape;4665;p28"/>
            <p:cNvSpPr/>
            <p:nvPr/>
          </p:nvSpPr>
          <p:spPr>
            <a:xfrm>
              <a:off x="237607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66" name="Google Shape;4666;p28"/>
            <p:cNvSpPr/>
            <p:nvPr/>
          </p:nvSpPr>
          <p:spPr>
            <a:xfrm>
              <a:off x="2401152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67" name="Google Shape;4667;p28"/>
            <p:cNvSpPr/>
            <p:nvPr/>
          </p:nvSpPr>
          <p:spPr>
            <a:xfrm>
              <a:off x="2426224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68" name="Google Shape;4668;p28"/>
            <p:cNvSpPr/>
            <p:nvPr/>
          </p:nvSpPr>
          <p:spPr>
            <a:xfrm>
              <a:off x="2072291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69" name="Google Shape;4669;p28"/>
            <p:cNvSpPr/>
            <p:nvPr/>
          </p:nvSpPr>
          <p:spPr>
            <a:xfrm>
              <a:off x="209737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70" name="Google Shape;4670;p28"/>
            <p:cNvSpPr/>
            <p:nvPr/>
          </p:nvSpPr>
          <p:spPr>
            <a:xfrm>
              <a:off x="2123182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71" name="Google Shape;4671;p28"/>
            <p:cNvSpPr/>
            <p:nvPr/>
          </p:nvSpPr>
          <p:spPr>
            <a:xfrm>
              <a:off x="2148627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72" name="Google Shape;4672;p28"/>
            <p:cNvSpPr/>
            <p:nvPr/>
          </p:nvSpPr>
          <p:spPr>
            <a:xfrm>
              <a:off x="2172561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73" name="Google Shape;4673;p28"/>
            <p:cNvSpPr/>
            <p:nvPr/>
          </p:nvSpPr>
          <p:spPr>
            <a:xfrm>
              <a:off x="2197648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74" name="Google Shape;4674;p28"/>
            <p:cNvSpPr/>
            <p:nvPr/>
          </p:nvSpPr>
          <p:spPr>
            <a:xfrm>
              <a:off x="2223451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75" name="Google Shape;4675;p28"/>
            <p:cNvSpPr/>
            <p:nvPr/>
          </p:nvSpPr>
          <p:spPr>
            <a:xfrm>
              <a:off x="2248897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76" name="Google Shape;4676;p28"/>
            <p:cNvSpPr/>
            <p:nvPr/>
          </p:nvSpPr>
          <p:spPr>
            <a:xfrm>
              <a:off x="22743423"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77" name="Google Shape;4677;p28"/>
            <p:cNvSpPr/>
            <p:nvPr/>
          </p:nvSpPr>
          <p:spPr>
            <a:xfrm>
              <a:off x="22994296"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78" name="Google Shape;4678;p28"/>
            <p:cNvSpPr/>
            <p:nvPr/>
          </p:nvSpPr>
          <p:spPr>
            <a:xfrm>
              <a:off x="23252329"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79" name="Google Shape;4679;p28"/>
            <p:cNvSpPr/>
            <p:nvPr/>
          </p:nvSpPr>
          <p:spPr>
            <a:xfrm>
              <a:off x="23506782"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80" name="Google Shape;4680;p28"/>
            <p:cNvSpPr/>
            <p:nvPr/>
          </p:nvSpPr>
          <p:spPr>
            <a:xfrm>
              <a:off x="237610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81" name="Google Shape;4681;p28"/>
            <p:cNvSpPr/>
            <p:nvPr/>
          </p:nvSpPr>
          <p:spPr>
            <a:xfrm>
              <a:off x="2401181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82" name="Google Shape;4682;p28"/>
            <p:cNvSpPr/>
            <p:nvPr/>
          </p:nvSpPr>
          <p:spPr>
            <a:xfrm>
              <a:off x="2426254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83" name="Google Shape;4683;p28"/>
            <p:cNvSpPr/>
            <p:nvPr/>
          </p:nvSpPr>
          <p:spPr>
            <a:xfrm>
              <a:off x="2072291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84" name="Google Shape;4684;p28"/>
            <p:cNvSpPr/>
            <p:nvPr/>
          </p:nvSpPr>
          <p:spPr>
            <a:xfrm>
              <a:off x="209737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85" name="Google Shape;4685;p28"/>
            <p:cNvSpPr/>
            <p:nvPr/>
          </p:nvSpPr>
          <p:spPr>
            <a:xfrm>
              <a:off x="2123182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86" name="Google Shape;4686;p28"/>
            <p:cNvSpPr/>
            <p:nvPr/>
          </p:nvSpPr>
          <p:spPr>
            <a:xfrm>
              <a:off x="2148627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87" name="Google Shape;4687;p28"/>
            <p:cNvSpPr/>
            <p:nvPr/>
          </p:nvSpPr>
          <p:spPr>
            <a:xfrm>
              <a:off x="2172561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88" name="Google Shape;4688;p28"/>
            <p:cNvSpPr/>
            <p:nvPr/>
          </p:nvSpPr>
          <p:spPr>
            <a:xfrm>
              <a:off x="2197648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89" name="Google Shape;4689;p28"/>
            <p:cNvSpPr/>
            <p:nvPr/>
          </p:nvSpPr>
          <p:spPr>
            <a:xfrm>
              <a:off x="2223451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90" name="Google Shape;4690;p28"/>
            <p:cNvSpPr/>
            <p:nvPr/>
          </p:nvSpPr>
          <p:spPr>
            <a:xfrm>
              <a:off x="2248897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91" name="Google Shape;4691;p28"/>
            <p:cNvSpPr/>
            <p:nvPr/>
          </p:nvSpPr>
          <p:spPr>
            <a:xfrm>
              <a:off x="22743423"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92" name="Google Shape;4692;p28"/>
            <p:cNvSpPr/>
            <p:nvPr/>
          </p:nvSpPr>
          <p:spPr>
            <a:xfrm>
              <a:off x="22994296"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93" name="Google Shape;4693;p28"/>
            <p:cNvSpPr/>
            <p:nvPr/>
          </p:nvSpPr>
          <p:spPr>
            <a:xfrm>
              <a:off x="23252329"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94" name="Google Shape;4694;p28"/>
            <p:cNvSpPr/>
            <p:nvPr/>
          </p:nvSpPr>
          <p:spPr>
            <a:xfrm>
              <a:off x="23506782"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95" name="Google Shape;4695;p28"/>
            <p:cNvSpPr/>
            <p:nvPr/>
          </p:nvSpPr>
          <p:spPr>
            <a:xfrm>
              <a:off x="237610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96" name="Google Shape;4696;p28"/>
            <p:cNvSpPr/>
            <p:nvPr/>
          </p:nvSpPr>
          <p:spPr>
            <a:xfrm>
              <a:off x="2401181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97" name="Google Shape;4697;p28"/>
            <p:cNvSpPr/>
            <p:nvPr/>
          </p:nvSpPr>
          <p:spPr>
            <a:xfrm>
              <a:off x="2426254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98" name="Google Shape;4698;p28"/>
            <p:cNvSpPr/>
            <p:nvPr/>
          </p:nvSpPr>
          <p:spPr>
            <a:xfrm>
              <a:off x="2072320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99" name="Google Shape;4699;p28"/>
            <p:cNvSpPr/>
            <p:nvPr/>
          </p:nvSpPr>
          <p:spPr>
            <a:xfrm>
              <a:off x="209740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00" name="Google Shape;4700;p28"/>
            <p:cNvSpPr/>
            <p:nvPr/>
          </p:nvSpPr>
          <p:spPr>
            <a:xfrm>
              <a:off x="2123211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01" name="Google Shape;4701;p28"/>
            <p:cNvSpPr/>
            <p:nvPr/>
          </p:nvSpPr>
          <p:spPr>
            <a:xfrm>
              <a:off x="2148656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02" name="Google Shape;4702;p28"/>
            <p:cNvSpPr/>
            <p:nvPr/>
          </p:nvSpPr>
          <p:spPr>
            <a:xfrm>
              <a:off x="2172590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03" name="Google Shape;4703;p28"/>
            <p:cNvSpPr/>
            <p:nvPr/>
          </p:nvSpPr>
          <p:spPr>
            <a:xfrm>
              <a:off x="2197677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04" name="Google Shape;4704;p28"/>
            <p:cNvSpPr/>
            <p:nvPr/>
          </p:nvSpPr>
          <p:spPr>
            <a:xfrm>
              <a:off x="2223481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05" name="Google Shape;4705;p28"/>
            <p:cNvSpPr/>
            <p:nvPr/>
          </p:nvSpPr>
          <p:spPr>
            <a:xfrm>
              <a:off x="2248926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06" name="Google Shape;4706;p28"/>
            <p:cNvSpPr/>
            <p:nvPr/>
          </p:nvSpPr>
          <p:spPr>
            <a:xfrm>
              <a:off x="22743717"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07" name="Google Shape;4707;p28"/>
            <p:cNvSpPr/>
            <p:nvPr/>
          </p:nvSpPr>
          <p:spPr>
            <a:xfrm>
              <a:off x="22994590"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08" name="Google Shape;4708;p28"/>
            <p:cNvSpPr/>
            <p:nvPr/>
          </p:nvSpPr>
          <p:spPr>
            <a:xfrm>
              <a:off x="23252623"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09" name="Google Shape;4709;p28"/>
            <p:cNvSpPr/>
            <p:nvPr/>
          </p:nvSpPr>
          <p:spPr>
            <a:xfrm>
              <a:off x="23507076"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10" name="Google Shape;4710;p28"/>
            <p:cNvSpPr/>
            <p:nvPr/>
          </p:nvSpPr>
          <p:spPr>
            <a:xfrm>
              <a:off x="237613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11" name="Google Shape;4711;p28"/>
            <p:cNvSpPr/>
            <p:nvPr/>
          </p:nvSpPr>
          <p:spPr>
            <a:xfrm>
              <a:off x="2401210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12" name="Google Shape;4712;p28"/>
            <p:cNvSpPr/>
            <p:nvPr/>
          </p:nvSpPr>
          <p:spPr>
            <a:xfrm>
              <a:off x="2426283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4713" name="Google Shape;4713;p28"/>
          <p:cNvGrpSpPr/>
          <p:nvPr/>
        </p:nvGrpSpPr>
        <p:grpSpPr>
          <a:xfrm>
            <a:off x="-812763" y="1075127"/>
            <a:ext cx="3659601" cy="1634062"/>
            <a:chOff x="0" y="1075127"/>
            <a:chExt cx="3659601" cy="1634062"/>
          </a:xfrm>
        </p:grpSpPr>
        <p:sp>
          <p:nvSpPr>
            <p:cNvPr id="4714" name="Google Shape;4714;p28"/>
            <p:cNvSpPr/>
            <p:nvPr/>
          </p:nvSpPr>
          <p:spPr>
            <a:xfrm>
              <a:off x="0"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15" name="Google Shape;4715;p28"/>
            <p:cNvSpPr/>
            <p:nvPr/>
          </p:nvSpPr>
          <p:spPr>
            <a:xfrm>
              <a:off x="25087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16" name="Google Shape;4716;p28"/>
            <p:cNvSpPr/>
            <p:nvPr/>
          </p:nvSpPr>
          <p:spPr>
            <a:xfrm>
              <a:off x="5089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17" name="Google Shape;4717;p28"/>
            <p:cNvSpPr/>
            <p:nvPr/>
          </p:nvSpPr>
          <p:spPr>
            <a:xfrm>
              <a:off x="76335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18" name="Google Shape;4718;p28"/>
            <p:cNvSpPr/>
            <p:nvPr/>
          </p:nvSpPr>
          <p:spPr>
            <a:xfrm>
              <a:off x="100269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19" name="Google Shape;4719;p28"/>
            <p:cNvSpPr/>
            <p:nvPr/>
          </p:nvSpPr>
          <p:spPr>
            <a:xfrm>
              <a:off x="125356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20" name="Google Shape;4720;p28"/>
            <p:cNvSpPr/>
            <p:nvPr/>
          </p:nvSpPr>
          <p:spPr>
            <a:xfrm>
              <a:off x="151160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21" name="Google Shape;4721;p28"/>
            <p:cNvSpPr/>
            <p:nvPr/>
          </p:nvSpPr>
          <p:spPr>
            <a:xfrm>
              <a:off x="176605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22" name="Google Shape;4722;p28"/>
            <p:cNvSpPr/>
            <p:nvPr/>
          </p:nvSpPr>
          <p:spPr>
            <a:xfrm>
              <a:off x="202050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23" name="Google Shape;4723;p28"/>
            <p:cNvSpPr/>
            <p:nvPr/>
          </p:nvSpPr>
          <p:spPr>
            <a:xfrm>
              <a:off x="2271381"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24" name="Google Shape;4724;p28"/>
            <p:cNvSpPr/>
            <p:nvPr/>
          </p:nvSpPr>
          <p:spPr>
            <a:xfrm>
              <a:off x="2529414"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25" name="Google Shape;4725;p28"/>
            <p:cNvSpPr/>
            <p:nvPr/>
          </p:nvSpPr>
          <p:spPr>
            <a:xfrm>
              <a:off x="2783867"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26" name="Google Shape;4726;p28"/>
            <p:cNvSpPr/>
            <p:nvPr/>
          </p:nvSpPr>
          <p:spPr>
            <a:xfrm>
              <a:off x="303817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27" name="Google Shape;4727;p28"/>
            <p:cNvSpPr/>
            <p:nvPr/>
          </p:nvSpPr>
          <p:spPr>
            <a:xfrm>
              <a:off x="328889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28" name="Google Shape;4728;p28"/>
            <p:cNvSpPr/>
            <p:nvPr/>
          </p:nvSpPr>
          <p:spPr>
            <a:xfrm>
              <a:off x="353962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29" name="Google Shape;4729;p28"/>
            <p:cNvSpPr/>
            <p:nvPr/>
          </p:nvSpPr>
          <p:spPr>
            <a:xfrm>
              <a:off x="294"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30" name="Google Shape;4730;p28"/>
            <p:cNvSpPr/>
            <p:nvPr/>
          </p:nvSpPr>
          <p:spPr>
            <a:xfrm>
              <a:off x="25116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31" name="Google Shape;4731;p28"/>
            <p:cNvSpPr/>
            <p:nvPr/>
          </p:nvSpPr>
          <p:spPr>
            <a:xfrm>
              <a:off x="5092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32" name="Google Shape;4732;p28"/>
            <p:cNvSpPr/>
            <p:nvPr/>
          </p:nvSpPr>
          <p:spPr>
            <a:xfrm>
              <a:off x="76365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33" name="Google Shape;4733;p28"/>
            <p:cNvSpPr/>
            <p:nvPr/>
          </p:nvSpPr>
          <p:spPr>
            <a:xfrm>
              <a:off x="100299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34" name="Google Shape;4734;p28"/>
            <p:cNvSpPr/>
            <p:nvPr/>
          </p:nvSpPr>
          <p:spPr>
            <a:xfrm>
              <a:off x="125386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35" name="Google Shape;4735;p28"/>
            <p:cNvSpPr/>
            <p:nvPr/>
          </p:nvSpPr>
          <p:spPr>
            <a:xfrm>
              <a:off x="151189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36" name="Google Shape;4736;p28"/>
            <p:cNvSpPr/>
            <p:nvPr/>
          </p:nvSpPr>
          <p:spPr>
            <a:xfrm>
              <a:off x="176634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37" name="Google Shape;4737;p28"/>
            <p:cNvSpPr/>
            <p:nvPr/>
          </p:nvSpPr>
          <p:spPr>
            <a:xfrm>
              <a:off x="202080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38" name="Google Shape;4738;p28"/>
            <p:cNvSpPr/>
            <p:nvPr/>
          </p:nvSpPr>
          <p:spPr>
            <a:xfrm>
              <a:off x="2271675"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39" name="Google Shape;4739;p28"/>
            <p:cNvSpPr/>
            <p:nvPr/>
          </p:nvSpPr>
          <p:spPr>
            <a:xfrm>
              <a:off x="2529708"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40" name="Google Shape;4740;p28"/>
            <p:cNvSpPr/>
            <p:nvPr/>
          </p:nvSpPr>
          <p:spPr>
            <a:xfrm>
              <a:off x="2784161"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41" name="Google Shape;4741;p28"/>
            <p:cNvSpPr/>
            <p:nvPr/>
          </p:nvSpPr>
          <p:spPr>
            <a:xfrm>
              <a:off x="303846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42" name="Google Shape;4742;p28"/>
            <p:cNvSpPr/>
            <p:nvPr/>
          </p:nvSpPr>
          <p:spPr>
            <a:xfrm>
              <a:off x="328919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43" name="Google Shape;4743;p28"/>
            <p:cNvSpPr/>
            <p:nvPr/>
          </p:nvSpPr>
          <p:spPr>
            <a:xfrm>
              <a:off x="353991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44" name="Google Shape;4744;p28"/>
            <p:cNvSpPr/>
            <p:nvPr/>
          </p:nvSpPr>
          <p:spPr>
            <a:xfrm>
              <a:off x="294"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45" name="Google Shape;4745;p28"/>
            <p:cNvSpPr/>
            <p:nvPr/>
          </p:nvSpPr>
          <p:spPr>
            <a:xfrm>
              <a:off x="25116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46" name="Google Shape;4746;p28"/>
            <p:cNvSpPr/>
            <p:nvPr/>
          </p:nvSpPr>
          <p:spPr>
            <a:xfrm>
              <a:off x="5092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47" name="Google Shape;4747;p28"/>
            <p:cNvSpPr/>
            <p:nvPr/>
          </p:nvSpPr>
          <p:spPr>
            <a:xfrm>
              <a:off x="76365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48" name="Google Shape;4748;p28"/>
            <p:cNvSpPr/>
            <p:nvPr/>
          </p:nvSpPr>
          <p:spPr>
            <a:xfrm>
              <a:off x="100299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49" name="Google Shape;4749;p28"/>
            <p:cNvSpPr/>
            <p:nvPr/>
          </p:nvSpPr>
          <p:spPr>
            <a:xfrm>
              <a:off x="125386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50" name="Google Shape;4750;p28"/>
            <p:cNvSpPr/>
            <p:nvPr/>
          </p:nvSpPr>
          <p:spPr>
            <a:xfrm>
              <a:off x="151189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51" name="Google Shape;4751;p28"/>
            <p:cNvSpPr/>
            <p:nvPr/>
          </p:nvSpPr>
          <p:spPr>
            <a:xfrm>
              <a:off x="176634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52" name="Google Shape;4752;p28"/>
            <p:cNvSpPr/>
            <p:nvPr/>
          </p:nvSpPr>
          <p:spPr>
            <a:xfrm>
              <a:off x="202080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53" name="Google Shape;4753;p28"/>
            <p:cNvSpPr/>
            <p:nvPr/>
          </p:nvSpPr>
          <p:spPr>
            <a:xfrm>
              <a:off x="2271675"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54" name="Google Shape;4754;p28"/>
            <p:cNvSpPr/>
            <p:nvPr/>
          </p:nvSpPr>
          <p:spPr>
            <a:xfrm>
              <a:off x="2529708"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55" name="Google Shape;4755;p28"/>
            <p:cNvSpPr/>
            <p:nvPr/>
          </p:nvSpPr>
          <p:spPr>
            <a:xfrm>
              <a:off x="2784161"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56" name="Google Shape;4756;p28"/>
            <p:cNvSpPr/>
            <p:nvPr/>
          </p:nvSpPr>
          <p:spPr>
            <a:xfrm>
              <a:off x="303846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57" name="Google Shape;4757;p28"/>
            <p:cNvSpPr/>
            <p:nvPr/>
          </p:nvSpPr>
          <p:spPr>
            <a:xfrm>
              <a:off x="328919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58" name="Google Shape;4758;p28"/>
            <p:cNvSpPr/>
            <p:nvPr/>
          </p:nvSpPr>
          <p:spPr>
            <a:xfrm>
              <a:off x="353991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59" name="Google Shape;4759;p28"/>
            <p:cNvSpPr/>
            <p:nvPr/>
          </p:nvSpPr>
          <p:spPr>
            <a:xfrm>
              <a:off x="588"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60" name="Google Shape;4760;p28"/>
            <p:cNvSpPr/>
            <p:nvPr/>
          </p:nvSpPr>
          <p:spPr>
            <a:xfrm>
              <a:off x="25146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61" name="Google Shape;4761;p28"/>
            <p:cNvSpPr/>
            <p:nvPr/>
          </p:nvSpPr>
          <p:spPr>
            <a:xfrm>
              <a:off x="5094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62" name="Google Shape;4762;p28"/>
            <p:cNvSpPr/>
            <p:nvPr/>
          </p:nvSpPr>
          <p:spPr>
            <a:xfrm>
              <a:off x="76394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63" name="Google Shape;4763;p28"/>
            <p:cNvSpPr/>
            <p:nvPr/>
          </p:nvSpPr>
          <p:spPr>
            <a:xfrm>
              <a:off x="100328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64" name="Google Shape;4764;p28"/>
            <p:cNvSpPr/>
            <p:nvPr/>
          </p:nvSpPr>
          <p:spPr>
            <a:xfrm>
              <a:off x="125415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65" name="Google Shape;4765;p28"/>
            <p:cNvSpPr/>
            <p:nvPr/>
          </p:nvSpPr>
          <p:spPr>
            <a:xfrm>
              <a:off x="151219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66" name="Google Shape;4766;p28"/>
            <p:cNvSpPr/>
            <p:nvPr/>
          </p:nvSpPr>
          <p:spPr>
            <a:xfrm>
              <a:off x="176664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67" name="Google Shape;4767;p28"/>
            <p:cNvSpPr/>
            <p:nvPr/>
          </p:nvSpPr>
          <p:spPr>
            <a:xfrm>
              <a:off x="202109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68" name="Google Shape;4768;p28"/>
            <p:cNvSpPr/>
            <p:nvPr/>
          </p:nvSpPr>
          <p:spPr>
            <a:xfrm>
              <a:off x="2271969"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69" name="Google Shape;4769;p28"/>
            <p:cNvSpPr/>
            <p:nvPr/>
          </p:nvSpPr>
          <p:spPr>
            <a:xfrm>
              <a:off x="2530002"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70" name="Google Shape;4770;p28"/>
            <p:cNvSpPr/>
            <p:nvPr/>
          </p:nvSpPr>
          <p:spPr>
            <a:xfrm>
              <a:off x="2784455"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71" name="Google Shape;4771;p28"/>
            <p:cNvSpPr/>
            <p:nvPr/>
          </p:nvSpPr>
          <p:spPr>
            <a:xfrm>
              <a:off x="303876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72" name="Google Shape;4772;p28"/>
            <p:cNvSpPr/>
            <p:nvPr/>
          </p:nvSpPr>
          <p:spPr>
            <a:xfrm>
              <a:off x="328948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73" name="Google Shape;4773;p28"/>
            <p:cNvSpPr/>
            <p:nvPr/>
          </p:nvSpPr>
          <p:spPr>
            <a:xfrm>
              <a:off x="354021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74" name="Google Shape;4774;p28"/>
            <p:cNvSpPr/>
            <p:nvPr/>
          </p:nvSpPr>
          <p:spPr>
            <a:xfrm>
              <a:off x="588"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75" name="Google Shape;4775;p28"/>
            <p:cNvSpPr/>
            <p:nvPr/>
          </p:nvSpPr>
          <p:spPr>
            <a:xfrm>
              <a:off x="25146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76" name="Google Shape;4776;p28"/>
            <p:cNvSpPr/>
            <p:nvPr/>
          </p:nvSpPr>
          <p:spPr>
            <a:xfrm>
              <a:off x="5094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77" name="Google Shape;4777;p28"/>
            <p:cNvSpPr/>
            <p:nvPr/>
          </p:nvSpPr>
          <p:spPr>
            <a:xfrm>
              <a:off x="76394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78" name="Google Shape;4778;p28"/>
            <p:cNvSpPr/>
            <p:nvPr/>
          </p:nvSpPr>
          <p:spPr>
            <a:xfrm>
              <a:off x="100328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79" name="Google Shape;4779;p28"/>
            <p:cNvSpPr/>
            <p:nvPr/>
          </p:nvSpPr>
          <p:spPr>
            <a:xfrm>
              <a:off x="125415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80" name="Google Shape;4780;p28"/>
            <p:cNvSpPr/>
            <p:nvPr/>
          </p:nvSpPr>
          <p:spPr>
            <a:xfrm>
              <a:off x="151219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81" name="Google Shape;4781;p28"/>
            <p:cNvSpPr/>
            <p:nvPr/>
          </p:nvSpPr>
          <p:spPr>
            <a:xfrm>
              <a:off x="176664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82" name="Google Shape;4782;p28"/>
            <p:cNvSpPr/>
            <p:nvPr/>
          </p:nvSpPr>
          <p:spPr>
            <a:xfrm>
              <a:off x="202109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83" name="Google Shape;4783;p28"/>
            <p:cNvSpPr/>
            <p:nvPr/>
          </p:nvSpPr>
          <p:spPr>
            <a:xfrm>
              <a:off x="2271969"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84" name="Google Shape;4784;p28"/>
            <p:cNvSpPr/>
            <p:nvPr/>
          </p:nvSpPr>
          <p:spPr>
            <a:xfrm>
              <a:off x="2530002"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85" name="Google Shape;4785;p28"/>
            <p:cNvSpPr/>
            <p:nvPr/>
          </p:nvSpPr>
          <p:spPr>
            <a:xfrm>
              <a:off x="2784455"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86" name="Google Shape;4786;p28"/>
            <p:cNvSpPr/>
            <p:nvPr/>
          </p:nvSpPr>
          <p:spPr>
            <a:xfrm>
              <a:off x="303876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87" name="Google Shape;4787;p28"/>
            <p:cNvSpPr/>
            <p:nvPr/>
          </p:nvSpPr>
          <p:spPr>
            <a:xfrm>
              <a:off x="328948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88" name="Google Shape;4788;p28"/>
            <p:cNvSpPr/>
            <p:nvPr/>
          </p:nvSpPr>
          <p:spPr>
            <a:xfrm>
              <a:off x="354021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89" name="Google Shape;4789;p28"/>
            <p:cNvSpPr/>
            <p:nvPr/>
          </p:nvSpPr>
          <p:spPr>
            <a:xfrm>
              <a:off x="882"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90" name="Google Shape;4790;p28"/>
            <p:cNvSpPr/>
            <p:nvPr/>
          </p:nvSpPr>
          <p:spPr>
            <a:xfrm>
              <a:off x="25175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91" name="Google Shape;4791;p28"/>
            <p:cNvSpPr/>
            <p:nvPr/>
          </p:nvSpPr>
          <p:spPr>
            <a:xfrm>
              <a:off x="5097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92" name="Google Shape;4792;p28"/>
            <p:cNvSpPr/>
            <p:nvPr/>
          </p:nvSpPr>
          <p:spPr>
            <a:xfrm>
              <a:off x="76424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93" name="Google Shape;4793;p28"/>
            <p:cNvSpPr/>
            <p:nvPr/>
          </p:nvSpPr>
          <p:spPr>
            <a:xfrm>
              <a:off x="100357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94" name="Google Shape;4794;p28"/>
            <p:cNvSpPr/>
            <p:nvPr/>
          </p:nvSpPr>
          <p:spPr>
            <a:xfrm>
              <a:off x="125445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95" name="Google Shape;4795;p28"/>
            <p:cNvSpPr/>
            <p:nvPr/>
          </p:nvSpPr>
          <p:spPr>
            <a:xfrm>
              <a:off x="151248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96" name="Google Shape;4796;p28"/>
            <p:cNvSpPr/>
            <p:nvPr/>
          </p:nvSpPr>
          <p:spPr>
            <a:xfrm>
              <a:off x="176693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97" name="Google Shape;4797;p28"/>
            <p:cNvSpPr/>
            <p:nvPr/>
          </p:nvSpPr>
          <p:spPr>
            <a:xfrm>
              <a:off x="202139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98" name="Google Shape;4798;p28"/>
            <p:cNvSpPr/>
            <p:nvPr/>
          </p:nvSpPr>
          <p:spPr>
            <a:xfrm>
              <a:off x="2272263"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99" name="Google Shape;4799;p28"/>
            <p:cNvSpPr/>
            <p:nvPr/>
          </p:nvSpPr>
          <p:spPr>
            <a:xfrm>
              <a:off x="2530296"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00" name="Google Shape;4800;p28"/>
            <p:cNvSpPr/>
            <p:nvPr/>
          </p:nvSpPr>
          <p:spPr>
            <a:xfrm>
              <a:off x="2784749"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01" name="Google Shape;4801;p28"/>
            <p:cNvSpPr/>
            <p:nvPr/>
          </p:nvSpPr>
          <p:spPr>
            <a:xfrm>
              <a:off x="303905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02" name="Google Shape;4802;p28"/>
            <p:cNvSpPr/>
            <p:nvPr/>
          </p:nvSpPr>
          <p:spPr>
            <a:xfrm>
              <a:off x="328978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03" name="Google Shape;4803;p28"/>
            <p:cNvSpPr/>
            <p:nvPr/>
          </p:nvSpPr>
          <p:spPr>
            <a:xfrm>
              <a:off x="354050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04" name="Google Shape;4804;p28"/>
            <p:cNvSpPr/>
            <p:nvPr/>
          </p:nvSpPr>
          <p:spPr>
            <a:xfrm>
              <a:off x="882"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05" name="Google Shape;4805;p28"/>
            <p:cNvSpPr/>
            <p:nvPr/>
          </p:nvSpPr>
          <p:spPr>
            <a:xfrm>
              <a:off x="25175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06" name="Google Shape;4806;p28"/>
            <p:cNvSpPr/>
            <p:nvPr/>
          </p:nvSpPr>
          <p:spPr>
            <a:xfrm>
              <a:off x="5097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07" name="Google Shape;4807;p28"/>
            <p:cNvSpPr/>
            <p:nvPr/>
          </p:nvSpPr>
          <p:spPr>
            <a:xfrm>
              <a:off x="76424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08" name="Google Shape;4808;p28"/>
            <p:cNvSpPr/>
            <p:nvPr/>
          </p:nvSpPr>
          <p:spPr>
            <a:xfrm>
              <a:off x="100357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09" name="Google Shape;4809;p28"/>
            <p:cNvSpPr/>
            <p:nvPr/>
          </p:nvSpPr>
          <p:spPr>
            <a:xfrm>
              <a:off x="125445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10" name="Google Shape;4810;p28"/>
            <p:cNvSpPr/>
            <p:nvPr/>
          </p:nvSpPr>
          <p:spPr>
            <a:xfrm>
              <a:off x="151248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11" name="Google Shape;4811;p28"/>
            <p:cNvSpPr/>
            <p:nvPr/>
          </p:nvSpPr>
          <p:spPr>
            <a:xfrm>
              <a:off x="176693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12" name="Google Shape;4812;p28"/>
            <p:cNvSpPr/>
            <p:nvPr/>
          </p:nvSpPr>
          <p:spPr>
            <a:xfrm>
              <a:off x="202139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13" name="Google Shape;4813;p28"/>
            <p:cNvSpPr/>
            <p:nvPr/>
          </p:nvSpPr>
          <p:spPr>
            <a:xfrm>
              <a:off x="2272263"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14" name="Google Shape;4814;p28"/>
            <p:cNvSpPr/>
            <p:nvPr/>
          </p:nvSpPr>
          <p:spPr>
            <a:xfrm>
              <a:off x="2530296"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15" name="Google Shape;4815;p28"/>
            <p:cNvSpPr/>
            <p:nvPr/>
          </p:nvSpPr>
          <p:spPr>
            <a:xfrm>
              <a:off x="2784749"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16" name="Google Shape;4816;p28"/>
            <p:cNvSpPr/>
            <p:nvPr/>
          </p:nvSpPr>
          <p:spPr>
            <a:xfrm>
              <a:off x="303905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17" name="Google Shape;4817;p28"/>
            <p:cNvSpPr/>
            <p:nvPr/>
          </p:nvSpPr>
          <p:spPr>
            <a:xfrm>
              <a:off x="328978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18" name="Google Shape;4818;p28"/>
            <p:cNvSpPr/>
            <p:nvPr/>
          </p:nvSpPr>
          <p:spPr>
            <a:xfrm>
              <a:off x="354050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19" name="Google Shape;4819;p28"/>
            <p:cNvSpPr/>
            <p:nvPr/>
          </p:nvSpPr>
          <p:spPr>
            <a:xfrm>
              <a:off x="1176"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20" name="Google Shape;4820;p28"/>
            <p:cNvSpPr/>
            <p:nvPr/>
          </p:nvSpPr>
          <p:spPr>
            <a:xfrm>
              <a:off x="25204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21" name="Google Shape;4821;p28"/>
            <p:cNvSpPr/>
            <p:nvPr/>
          </p:nvSpPr>
          <p:spPr>
            <a:xfrm>
              <a:off x="5100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22" name="Google Shape;4822;p28"/>
            <p:cNvSpPr/>
            <p:nvPr/>
          </p:nvSpPr>
          <p:spPr>
            <a:xfrm>
              <a:off x="76453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23" name="Google Shape;4823;p28"/>
            <p:cNvSpPr/>
            <p:nvPr/>
          </p:nvSpPr>
          <p:spPr>
            <a:xfrm>
              <a:off x="100387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24" name="Google Shape;4824;p28"/>
            <p:cNvSpPr/>
            <p:nvPr/>
          </p:nvSpPr>
          <p:spPr>
            <a:xfrm>
              <a:off x="125474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25" name="Google Shape;4825;p28"/>
            <p:cNvSpPr/>
            <p:nvPr/>
          </p:nvSpPr>
          <p:spPr>
            <a:xfrm>
              <a:off x="151277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26" name="Google Shape;4826;p28"/>
            <p:cNvSpPr/>
            <p:nvPr/>
          </p:nvSpPr>
          <p:spPr>
            <a:xfrm>
              <a:off x="176723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27" name="Google Shape;4827;p28"/>
            <p:cNvSpPr/>
            <p:nvPr/>
          </p:nvSpPr>
          <p:spPr>
            <a:xfrm>
              <a:off x="202168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28" name="Google Shape;4828;p28"/>
            <p:cNvSpPr/>
            <p:nvPr/>
          </p:nvSpPr>
          <p:spPr>
            <a:xfrm>
              <a:off x="2272557"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29" name="Google Shape;4829;p28"/>
            <p:cNvSpPr/>
            <p:nvPr/>
          </p:nvSpPr>
          <p:spPr>
            <a:xfrm>
              <a:off x="2530590"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30" name="Google Shape;4830;p28"/>
            <p:cNvSpPr/>
            <p:nvPr/>
          </p:nvSpPr>
          <p:spPr>
            <a:xfrm>
              <a:off x="2785043"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31" name="Google Shape;4831;p28"/>
            <p:cNvSpPr/>
            <p:nvPr/>
          </p:nvSpPr>
          <p:spPr>
            <a:xfrm>
              <a:off x="303934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32" name="Google Shape;4832;p28"/>
            <p:cNvSpPr/>
            <p:nvPr/>
          </p:nvSpPr>
          <p:spPr>
            <a:xfrm>
              <a:off x="329007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33" name="Google Shape;4833;p28"/>
            <p:cNvSpPr/>
            <p:nvPr/>
          </p:nvSpPr>
          <p:spPr>
            <a:xfrm>
              <a:off x="354080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pic>
        <p:nvPicPr>
          <p:cNvPr id="4834" name="Google Shape;4834;p28"/>
          <p:cNvPicPr preferRelativeResize="0"/>
          <p:nvPr/>
        </p:nvPicPr>
        <p:blipFill rotWithShape="1">
          <a:blip r:embed="rId3">
            <a:alphaModFix/>
          </a:blip>
          <a:srcRect b="0" l="0" r="0" t="0"/>
          <a:stretch/>
        </p:blipFill>
        <p:spPr>
          <a:xfrm>
            <a:off x="7550150" y="2762250"/>
            <a:ext cx="13653328" cy="6858000"/>
          </a:xfrm>
          <a:prstGeom prst="rect">
            <a:avLst/>
          </a:prstGeom>
          <a:noFill/>
          <a:ln>
            <a:noFill/>
          </a:ln>
        </p:spPr>
      </p:pic>
      <p:sp>
        <p:nvSpPr>
          <p:cNvPr id="4835" name="Google Shape;4835;p28"/>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Si quieren practicar esto</a:t>
            </a:r>
            <a:endParaRPr>
              <a:latin typeface="Roboto"/>
              <a:ea typeface="Roboto"/>
              <a:cs typeface="Roboto"/>
              <a:sym typeface="Roboto"/>
            </a:endParaRPr>
          </a:p>
        </p:txBody>
      </p:sp>
      <p:sp>
        <p:nvSpPr>
          <p:cNvPr id="4836" name="Google Shape;4836;p28"/>
          <p:cNvSpPr txBox="1"/>
          <p:nvPr/>
        </p:nvSpPr>
        <p:spPr>
          <a:xfrm>
            <a:off x="361950"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a:p>
        </p:txBody>
      </p:sp>
      <p:sp>
        <p:nvSpPr>
          <p:cNvPr id="4837" name="Google Shape;4837;p28"/>
          <p:cNvSpPr txBox="1"/>
          <p:nvPr>
            <p:ph idx="1" type="body"/>
          </p:nvPr>
        </p:nvSpPr>
        <p:spPr>
          <a:xfrm>
            <a:off x="1676400" y="3651250"/>
            <a:ext cx="21031200" cy="8702676"/>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s-CO"/>
              <a:t>HackerRank SQL. Tres certificados gratuitos. Básico, intermedio, avanzado. Son exactamente lo que vemos en esta clase. Háganlos sin miedo, inténtenlos varias veces.</a:t>
            </a:r>
            <a:endParaRPr/>
          </a:p>
          <a:p>
            <a:pPr indent="0" lvl="0" marL="0" rtl="0" algn="l">
              <a:lnSpc>
                <a:spcPct val="90000"/>
              </a:lnSpc>
              <a:spcBef>
                <a:spcPts val="2000"/>
              </a:spcBef>
              <a:spcAft>
                <a:spcPts val="0"/>
              </a:spcAft>
              <a:buClr>
                <a:schemeClr val="dk1"/>
              </a:buClr>
              <a:buSzPct val="100000"/>
              <a:buNone/>
            </a:pPr>
            <a:r>
              <a:rPr lang="es-CO" u="sng">
                <a:solidFill>
                  <a:schemeClr val="hlink"/>
                </a:solidFill>
                <a:hlinkClick r:id="rId4"/>
              </a:rPr>
              <a:t>https://www.hackerrank.com/skills-verification/sql_basic</a:t>
            </a:r>
            <a:r>
              <a:rPr lang="es-CO"/>
              <a:t> </a:t>
            </a:r>
            <a:endParaRPr/>
          </a:p>
          <a:p>
            <a:pPr indent="0" lvl="0" marL="0" rtl="0" algn="l">
              <a:lnSpc>
                <a:spcPct val="90000"/>
              </a:lnSpc>
              <a:spcBef>
                <a:spcPts val="2000"/>
              </a:spcBef>
              <a:spcAft>
                <a:spcPts val="0"/>
              </a:spcAft>
              <a:buClr>
                <a:schemeClr val="dk1"/>
              </a:buClr>
              <a:buSzPct val="100000"/>
              <a:buNone/>
            </a:pPr>
            <a:r>
              <a:t/>
            </a:r>
            <a:endParaRPr/>
          </a:p>
          <a:p>
            <a:pPr indent="0" lvl="0" marL="0" rtl="0" algn="l">
              <a:lnSpc>
                <a:spcPct val="90000"/>
              </a:lnSpc>
              <a:spcBef>
                <a:spcPts val="2000"/>
              </a:spcBef>
              <a:spcAft>
                <a:spcPts val="0"/>
              </a:spcAft>
              <a:buClr>
                <a:schemeClr val="dk1"/>
              </a:buClr>
              <a:buSzPct val="100000"/>
              <a:buNone/>
            </a:pPr>
            <a:r>
              <a:rPr lang="es-CO" u="sng">
                <a:solidFill>
                  <a:schemeClr val="hlink"/>
                </a:solidFill>
                <a:hlinkClick r:id="rId5"/>
              </a:rPr>
              <a:t>https://www.hackerrank.com/skills-verification/sql_intermediate</a:t>
            </a:r>
            <a:endParaRPr/>
          </a:p>
          <a:p>
            <a:pPr indent="0" lvl="0" marL="0" rtl="0" algn="l">
              <a:lnSpc>
                <a:spcPct val="90000"/>
              </a:lnSpc>
              <a:spcBef>
                <a:spcPts val="2000"/>
              </a:spcBef>
              <a:spcAft>
                <a:spcPts val="0"/>
              </a:spcAft>
              <a:buClr>
                <a:schemeClr val="dk1"/>
              </a:buClr>
              <a:buSzPct val="100000"/>
              <a:buNone/>
            </a:pPr>
            <a:r>
              <a:t/>
            </a:r>
            <a:endParaRPr/>
          </a:p>
          <a:p>
            <a:pPr indent="0" lvl="0" marL="0" rtl="0" algn="l">
              <a:lnSpc>
                <a:spcPct val="90000"/>
              </a:lnSpc>
              <a:spcBef>
                <a:spcPts val="2000"/>
              </a:spcBef>
              <a:spcAft>
                <a:spcPts val="0"/>
              </a:spcAft>
              <a:buClr>
                <a:schemeClr val="dk1"/>
              </a:buClr>
              <a:buSzPct val="100000"/>
              <a:buNone/>
            </a:pPr>
            <a:r>
              <a:rPr lang="es-CO" u="sng">
                <a:solidFill>
                  <a:schemeClr val="hlink"/>
                </a:solidFill>
                <a:hlinkClick r:id="rId6"/>
              </a:rPr>
              <a:t>https://www.hackerrank.com/skills-verification/sql_advanced</a:t>
            </a:r>
            <a:r>
              <a:rPr lang="es-CO"/>
              <a:t> </a:t>
            </a:r>
            <a:endParaRPr/>
          </a:p>
          <a:p>
            <a:pPr indent="0" lvl="0" marL="0" rtl="0" algn="l">
              <a:lnSpc>
                <a:spcPct val="90000"/>
              </a:lnSpc>
              <a:spcBef>
                <a:spcPts val="2000"/>
              </a:spcBef>
              <a:spcAft>
                <a:spcPts val="0"/>
              </a:spcAft>
              <a:buClr>
                <a:schemeClr val="dk1"/>
              </a:buClr>
              <a:buSzPct val="100000"/>
              <a:buNone/>
            </a:pPr>
            <a:r>
              <a:t/>
            </a:r>
            <a:endParaRPr/>
          </a:p>
          <a:p>
            <a:pPr indent="0" lvl="0" marL="0" rtl="0" algn="l">
              <a:lnSpc>
                <a:spcPct val="90000"/>
              </a:lnSpc>
              <a:spcBef>
                <a:spcPts val="2000"/>
              </a:spcBef>
              <a:spcAft>
                <a:spcPts val="0"/>
              </a:spcAft>
              <a:buClr>
                <a:schemeClr val="dk1"/>
              </a:buClr>
              <a:buSzPct val="100000"/>
              <a:buNone/>
            </a:pPr>
            <a:r>
              <a:rPr lang="es-CO" u="sng">
                <a:solidFill>
                  <a:schemeClr val="hlink"/>
                </a:solidFill>
                <a:hlinkClick r:id="rId7"/>
              </a:rPr>
              <a:t>https://www.w3schools.com/sql/</a:t>
            </a:r>
            <a:r>
              <a:rPr lang="es-CO"/>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41" name="Shape 4841"/>
        <p:cNvGrpSpPr/>
        <p:nvPr/>
      </p:nvGrpSpPr>
      <p:grpSpPr>
        <a:xfrm>
          <a:off x="0" y="0"/>
          <a:ext cx="0" cy="0"/>
          <a:chOff x="0" y="0"/>
          <a:chExt cx="0" cy="0"/>
        </a:xfrm>
      </p:grpSpPr>
      <p:sp>
        <p:nvSpPr>
          <p:cNvPr id="4842" name="Google Shape;4842;p29"/>
          <p:cNvSpPr txBox="1"/>
          <p:nvPr/>
        </p:nvSpPr>
        <p:spPr>
          <a:xfrm>
            <a:off x="1952846" y="5047777"/>
            <a:ext cx="20478307" cy="102699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00000"/>
              </a:buClr>
              <a:buSzPts val="7200"/>
              <a:buFont typeface="Arial"/>
              <a:buNone/>
            </a:pPr>
            <a:r>
              <a:rPr b="1" lang="es-CO" sz="7200">
                <a:solidFill>
                  <a:srgbClr val="000000"/>
                </a:solidFill>
                <a:latin typeface="Lato"/>
                <a:ea typeface="Lato"/>
                <a:cs typeface="Lato"/>
                <a:sym typeface="Lato"/>
              </a:rPr>
              <a:t>SQL adicional</a:t>
            </a:r>
            <a:endParaRPr b="1" i="0" sz="7200" u="none" cap="none" strike="noStrike">
              <a:solidFill>
                <a:srgbClr val="000000"/>
              </a:solidFill>
              <a:latin typeface="Lato"/>
              <a:ea typeface="Lato"/>
              <a:cs typeface="Lato"/>
              <a:sym typeface="Lato"/>
            </a:endParaRPr>
          </a:p>
        </p:txBody>
      </p:sp>
      <p:sp>
        <p:nvSpPr>
          <p:cNvPr id="4843" name="Google Shape;4843;p29"/>
          <p:cNvSpPr txBox="1"/>
          <p:nvPr/>
        </p:nvSpPr>
        <p:spPr>
          <a:xfrm>
            <a:off x="361950"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FFFF"/>
              </a:buClr>
              <a:buSzPts val="1800"/>
              <a:buFont typeface="Lato"/>
              <a:buNone/>
            </a:pPr>
            <a:r>
              <a:rPr b="0" i="0" lang="es-CO" sz="1800" u="none" cap="none" strike="noStrike">
                <a:solidFill>
                  <a:srgbClr val="FFFFFF"/>
                </a:solidFill>
                <a:latin typeface="Lato"/>
                <a:ea typeface="Lato"/>
                <a:cs typeface="Lato"/>
                <a:sym typeface="Lato"/>
              </a:rPr>
              <a:t>© Diseño y Gestión de Bases de Datos con SQL  | Universidad de los Andes </a:t>
            </a:r>
            <a:endParaRPr/>
          </a:p>
        </p:txBody>
      </p:sp>
      <p:sp>
        <p:nvSpPr>
          <p:cNvPr id="4844" name="Google Shape;4844;p29"/>
          <p:cNvSpPr txBox="1"/>
          <p:nvPr/>
        </p:nvSpPr>
        <p:spPr>
          <a:xfrm>
            <a:off x="4581968" y="4082902"/>
            <a:ext cx="15353414" cy="55399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Lato"/>
              <a:buNone/>
            </a:pPr>
            <a:r>
              <a:rPr i="1" lang="es-CO" sz="3000">
                <a:solidFill>
                  <a:srgbClr val="000000"/>
                </a:solidFill>
                <a:latin typeface="Lato"/>
                <a:ea typeface="Lato"/>
                <a:cs typeface="Lato"/>
                <a:sym typeface="Lato"/>
              </a:rPr>
              <a:t>Subconsultas, CASE, y modelos de lenguaje</a:t>
            </a:r>
            <a:endParaRPr b="0" i="1" sz="3000" u="none" cap="none" strike="noStrike">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p3"/>
          <p:cNvSpPr txBox="1"/>
          <p:nvPr/>
        </p:nvSpPr>
        <p:spPr>
          <a:xfrm>
            <a:off x="25655451" y="17112343"/>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txBox="1"/>
          <p:nvPr/>
        </p:nvSpPr>
        <p:spPr>
          <a:xfrm>
            <a:off x="24453669" y="17843863"/>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txBox="1"/>
          <p:nvPr/>
        </p:nvSpPr>
        <p:spPr>
          <a:xfrm>
            <a:off x="4285669" y="2857470"/>
            <a:ext cx="9387826" cy="102699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7200"/>
              <a:buFont typeface="Arial"/>
              <a:buNone/>
            </a:pPr>
            <a:r>
              <a:rPr b="1" lang="es-CO" sz="7200">
                <a:solidFill>
                  <a:srgbClr val="000000"/>
                </a:solidFill>
                <a:latin typeface="Lato"/>
                <a:ea typeface="Lato"/>
                <a:cs typeface="Lato"/>
                <a:sym typeface="Lato"/>
              </a:rPr>
              <a:t>Contenido</a:t>
            </a:r>
            <a:endParaRPr/>
          </a:p>
        </p:txBody>
      </p:sp>
      <p:cxnSp>
        <p:nvCxnSpPr>
          <p:cNvPr id="103" name="Google Shape;103;p3"/>
          <p:cNvCxnSpPr/>
          <p:nvPr/>
        </p:nvCxnSpPr>
        <p:spPr>
          <a:xfrm>
            <a:off x="3696386" y="4227369"/>
            <a:ext cx="0" cy="7760924"/>
          </a:xfrm>
          <a:prstGeom prst="straightConnector1">
            <a:avLst/>
          </a:prstGeom>
          <a:noFill/>
          <a:ln cap="flat" cmpd="sng" w="82550">
            <a:solidFill>
              <a:srgbClr val="00B0F0"/>
            </a:solidFill>
            <a:prstDash val="solid"/>
            <a:miter lim="800000"/>
            <a:headEnd len="sm" w="sm" type="none"/>
            <a:tailEnd len="sm" w="sm" type="none"/>
          </a:ln>
        </p:spPr>
      </p:cxnSp>
      <p:sp>
        <p:nvSpPr>
          <p:cNvPr id="104" name="Google Shape;104;p3"/>
          <p:cNvSpPr/>
          <p:nvPr/>
        </p:nvSpPr>
        <p:spPr>
          <a:xfrm>
            <a:off x="3428504" y="4898491"/>
            <a:ext cx="503867" cy="501578"/>
          </a:xfrm>
          <a:prstGeom prst="ellipse">
            <a:avLst/>
          </a:prstGeom>
          <a:solidFill>
            <a:srgbClr val="FED200"/>
          </a:solidFill>
          <a:ln cap="flat" cmpd="sng" w="12700">
            <a:solidFill>
              <a:srgbClr val="FED2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800"/>
              <a:buFont typeface="Calibri"/>
              <a:buNone/>
            </a:pPr>
            <a:r>
              <a:t/>
            </a:r>
            <a:endParaRPr i="0" sz="4800" u="none" cap="none" strike="noStrike">
              <a:solidFill>
                <a:schemeClr val="dk1"/>
              </a:solidFill>
              <a:latin typeface="Lato"/>
              <a:ea typeface="Lato"/>
              <a:cs typeface="Lato"/>
              <a:sym typeface="Lato"/>
            </a:endParaRPr>
          </a:p>
        </p:txBody>
      </p:sp>
      <p:sp>
        <p:nvSpPr>
          <p:cNvPr id="105" name="Google Shape;105;p3"/>
          <p:cNvSpPr txBox="1"/>
          <p:nvPr/>
        </p:nvSpPr>
        <p:spPr>
          <a:xfrm>
            <a:off x="4257095" y="4743343"/>
            <a:ext cx="11291391"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800"/>
              <a:buFont typeface="Lato"/>
              <a:buNone/>
            </a:pPr>
            <a:r>
              <a:rPr lang="es-CO" sz="4800">
                <a:solidFill>
                  <a:schemeClr val="dk1"/>
                </a:solidFill>
                <a:latin typeface="Lato"/>
                <a:ea typeface="Lato"/>
                <a:cs typeface="Lato"/>
                <a:sym typeface="Lato"/>
              </a:rPr>
              <a:t>Explorar modelos relacionales</a:t>
            </a:r>
            <a:endParaRPr i="0" sz="4800" u="none" cap="none" strike="noStrike">
              <a:solidFill>
                <a:schemeClr val="dk1"/>
              </a:solidFill>
              <a:latin typeface="Lato"/>
              <a:ea typeface="Lato"/>
              <a:cs typeface="Lato"/>
              <a:sym typeface="Lato"/>
            </a:endParaRPr>
          </a:p>
        </p:txBody>
      </p:sp>
      <p:sp>
        <p:nvSpPr>
          <p:cNvPr id="106" name="Google Shape;106;p3"/>
          <p:cNvSpPr txBox="1"/>
          <p:nvPr/>
        </p:nvSpPr>
        <p:spPr>
          <a:xfrm>
            <a:off x="4285670" y="9384153"/>
            <a:ext cx="8893968" cy="83099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4800"/>
              <a:buFont typeface="Lato"/>
              <a:buNone/>
            </a:pPr>
            <a:r>
              <a:rPr lang="es-CO" sz="4800">
                <a:solidFill>
                  <a:schemeClr val="dk1"/>
                </a:solidFill>
                <a:latin typeface="Lato"/>
                <a:ea typeface="Lato"/>
                <a:cs typeface="Lato"/>
                <a:sym typeface="Lato"/>
              </a:rPr>
              <a:t>“Tejer” la tabla (SQL)</a:t>
            </a:r>
            <a:endParaRPr/>
          </a:p>
        </p:txBody>
      </p:sp>
      <p:sp>
        <p:nvSpPr>
          <p:cNvPr id="107" name="Google Shape;107;p3"/>
          <p:cNvSpPr txBox="1"/>
          <p:nvPr/>
        </p:nvSpPr>
        <p:spPr>
          <a:xfrm>
            <a:off x="4285669" y="5967859"/>
            <a:ext cx="11262817"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4800">
                <a:solidFill>
                  <a:schemeClr val="dk1"/>
                </a:solidFill>
                <a:latin typeface="Lato"/>
                <a:ea typeface="Lato"/>
                <a:cs typeface="Lato"/>
                <a:sym typeface="Lato"/>
              </a:rPr>
              <a:t>Determinar objetivos en “servilletas”</a:t>
            </a:r>
            <a:endParaRPr/>
          </a:p>
          <a:p>
            <a:pPr indent="0" lvl="0" marL="0" marR="0" rtl="0" algn="l">
              <a:spcBef>
                <a:spcPts val="0"/>
              </a:spcBef>
              <a:spcAft>
                <a:spcPts val="0"/>
              </a:spcAft>
              <a:buNone/>
            </a:pPr>
            <a:r>
              <a:rPr lang="es-CO" sz="4800">
                <a:solidFill>
                  <a:schemeClr val="dk1"/>
                </a:solidFill>
                <a:latin typeface="Lato"/>
                <a:ea typeface="Lato"/>
                <a:cs typeface="Lato"/>
                <a:sym typeface="Lato"/>
              </a:rPr>
              <a:t>(tablas origen -&gt; tablas objetivo)</a:t>
            </a:r>
            <a:endParaRPr sz="4800">
              <a:solidFill>
                <a:schemeClr val="dk1"/>
              </a:solidFill>
              <a:latin typeface="Lato"/>
              <a:ea typeface="Lato"/>
              <a:cs typeface="Lato"/>
              <a:sym typeface="Lato"/>
            </a:endParaRPr>
          </a:p>
        </p:txBody>
      </p:sp>
      <p:sp>
        <p:nvSpPr>
          <p:cNvPr id="108" name="Google Shape;108;p3"/>
          <p:cNvSpPr/>
          <p:nvPr/>
        </p:nvSpPr>
        <p:spPr>
          <a:xfrm>
            <a:off x="3428503" y="6142323"/>
            <a:ext cx="503867" cy="501578"/>
          </a:xfrm>
          <a:prstGeom prst="ellipse">
            <a:avLst/>
          </a:prstGeom>
          <a:solidFill>
            <a:srgbClr val="FED200"/>
          </a:solidFill>
          <a:ln cap="flat" cmpd="sng" w="12700">
            <a:solidFill>
              <a:srgbClr val="FED2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800"/>
              <a:buFont typeface="Calibri"/>
              <a:buNone/>
            </a:pPr>
            <a:r>
              <a:t/>
            </a:r>
            <a:endParaRPr i="0" sz="4800" u="none" cap="none" strike="noStrike">
              <a:solidFill>
                <a:schemeClr val="dk1"/>
              </a:solidFill>
              <a:latin typeface="Lato"/>
              <a:ea typeface="Lato"/>
              <a:cs typeface="Lato"/>
              <a:sym typeface="Lato"/>
            </a:endParaRPr>
          </a:p>
        </p:txBody>
      </p:sp>
      <p:sp>
        <p:nvSpPr>
          <p:cNvPr id="109" name="Google Shape;109;p3"/>
          <p:cNvSpPr/>
          <p:nvPr/>
        </p:nvSpPr>
        <p:spPr>
          <a:xfrm>
            <a:off x="3444452" y="9588565"/>
            <a:ext cx="503867" cy="501578"/>
          </a:xfrm>
          <a:prstGeom prst="ellipse">
            <a:avLst/>
          </a:prstGeom>
          <a:solidFill>
            <a:srgbClr val="FED200"/>
          </a:solidFill>
          <a:ln cap="flat" cmpd="sng" w="12700">
            <a:solidFill>
              <a:srgbClr val="FED2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800"/>
              <a:buFont typeface="Calibri"/>
              <a:buNone/>
            </a:pPr>
            <a:r>
              <a:t/>
            </a:r>
            <a:endParaRPr i="0" sz="4800" u="none" cap="none" strike="noStrike">
              <a:solidFill>
                <a:schemeClr val="dk1"/>
              </a:solidFill>
              <a:latin typeface="Lato"/>
              <a:ea typeface="Lato"/>
              <a:cs typeface="Lato"/>
              <a:sym typeface="Lato"/>
            </a:endParaRPr>
          </a:p>
        </p:txBody>
      </p:sp>
      <p:sp>
        <p:nvSpPr>
          <p:cNvPr id="110" name="Google Shape;110;p3"/>
          <p:cNvSpPr txBox="1"/>
          <p:nvPr/>
        </p:nvSpPr>
        <p:spPr>
          <a:xfrm>
            <a:off x="4269628" y="8061666"/>
            <a:ext cx="13055846"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4800">
                <a:solidFill>
                  <a:schemeClr val="dk1"/>
                </a:solidFill>
                <a:latin typeface="Lato"/>
                <a:ea typeface="Lato"/>
                <a:cs typeface="Lato"/>
                <a:sym typeface="Lato"/>
              </a:rPr>
              <a:t>Formulación de transformaciones</a:t>
            </a:r>
            <a:endParaRPr/>
          </a:p>
        </p:txBody>
      </p:sp>
      <p:sp>
        <p:nvSpPr>
          <p:cNvPr id="111" name="Google Shape;111;p3"/>
          <p:cNvSpPr/>
          <p:nvPr/>
        </p:nvSpPr>
        <p:spPr>
          <a:xfrm>
            <a:off x="3428503" y="8187068"/>
            <a:ext cx="503867" cy="501578"/>
          </a:xfrm>
          <a:prstGeom prst="ellipse">
            <a:avLst/>
          </a:prstGeom>
          <a:solidFill>
            <a:srgbClr val="FED200"/>
          </a:solidFill>
          <a:ln cap="flat" cmpd="sng" w="12700">
            <a:solidFill>
              <a:srgbClr val="FED2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800"/>
              <a:buFont typeface="Calibri"/>
              <a:buNone/>
            </a:pPr>
            <a:r>
              <a:t/>
            </a:r>
            <a:endParaRPr i="0" sz="4800" u="none" cap="none" strike="noStrike">
              <a:solidFill>
                <a:schemeClr val="dk1"/>
              </a:solidFill>
              <a:latin typeface="Lato"/>
              <a:ea typeface="Lato"/>
              <a:cs typeface="Lato"/>
              <a:sym typeface="Lato"/>
            </a:endParaRPr>
          </a:p>
        </p:txBody>
      </p:sp>
      <p:sp>
        <p:nvSpPr>
          <p:cNvPr id="112" name="Google Shape;112;p3"/>
          <p:cNvSpPr txBox="1"/>
          <p:nvPr/>
        </p:nvSpPr>
        <p:spPr>
          <a:xfrm>
            <a:off x="295275"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CO" sz="1800">
                <a:solidFill>
                  <a:schemeClr val="lt1"/>
                </a:solidFill>
                <a:latin typeface="Lato"/>
                <a:ea typeface="Lato"/>
                <a:cs typeface="Lato"/>
                <a:sym typeface="Lato"/>
              </a:rPr>
              <a:t>© Diseño y Gestión de Bases de Datos con SQL  | Universidad de los Andes </a:t>
            </a:r>
            <a:endParaRPr/>
          </a:p>
        </p:txBody>
      </p:sp>
      <p:sp>
        <p:nvSpPr>
          <p:cNvPr id="113" name="Google Shape;113;p3"/>
          <p:cNvSpPr txBox="1"/>
          <p:nvPr/>
        </p:nvSpPr>
        <p:spPr>
          <a:xfrm>
            <a:off x="4257095" y="10771954"/>
            <a:ext cx="8893968" cy="156966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4800"/>
              <a:buFont typeface="Lato"/>
              <a:buNone/>
            </a:pPr>
            <a:r>
              <a:rPr lang="es-CO" sz="4800">
                <a:solidFill>
                  <a:schemeClr val="dk1"/>
                </a:solidFill>
                <a:latin typeface="Lato"/>
                <a:ea typeface="Lato"/>
                <a:cs typeface="Lato"/>
                <a:sym typeface="Lato"/>
              </a:rPr>
              <a:t>Herramientas SQL adicionales: CTE, CASE</a:t>
            </a:r>
            <a:endParaRPr/>
          </a:p>
        </p:txBody>
      </p:sp>
      <p:sp>
        <p:nvSpPr>
          <p:cNvPr id="114" name="Google Shape;114;p3"/>
          <p:cNvSpPr/>
          <p:nvPr/>
        </p:nvSpPr>
        <p:spPr>
          <a:xfrm>
            <a:off x="3444452" y="10936663"/>
            <a:ext cx="503867" cy="501578"/>
          </a:xfrm>
          <a:prstGeom prst="ellipse">
            <a:avLst/>
          </a:prstGeom>
          <a:solidFill>
            <a:srgbClr val="FED200"/>
          </a:solidFill>
          <a:ln cap="flat" cmpd="sng" w="12700">
            <a:solidFill>
              <a:srgbClr val="FED2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800"/>
              <a:buFont typeface="Calibri"/>
              <a:buNone/>
            </a:pPr>
            <a:r>
              <a:t/>
            </a:r>
            <a:endParaRPr i="0" sz="4800" u="none" cap="none" strike="noStrike">
              <a:solidFill>
                <a:schemeClr val="dk1"/>
              </a:solidFill>
              <a:latin typeface="Lato"/>
              <a:ea typeface="Lato"/>
              <a:cs typeface="Lato"/>
              <a:sym typeface="Lato"/>
            </a:endParaRPr>
          </a:p>
        </p:txBody>
      </p:sp>
      <p:sp>
        <p:nvSpPr>
          <p:cNvPr id="115" name="Google Shape;115;p3"/>
          <p:cNvSpPr txBox="1"/>
          <p:nvPr/>
        </p:nvSpPr>
        <p:spPr>
          <a:xfrm>
            <a:off x="25655451" y="-428446"/>
            <a:ext cx="12918558" cy="25576232"/>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Clr>
                <a:schemeClr val="dk1"/>
              </a:buClr>
              <a:buSzPts val="3600"/>
              <a:buFont typeface="Calibri"/>
              <a:buChar char="-"/>
            </a:pPr>
            <a:r>
              <a:rPr b="1" lang="es-CO" sz="3600">
                <a:solidFill>
                  <a:schemeClr val="dk1"/>
                </a:solidFill>
                <a:latin typeface="Calibri"/>
                <a:ea typeface="Calibri"/>
                <a:cs typeface="Calibri"/>
                <a:sym typeface="Calibri"/>
              </a:rPr>
              <a:t>Les mostramos un modelo relacional</a:t>
            </a:r>
            <a:endParaRPr/>
          </a:p>
          <a:p>
            <a:pPr indent="-571500" lvl="0" marL="571500" marR="0" rtl="0" algn="l">
              <a:spcBef>
                <a:spcPts val="0"/>
              </a:spcBef>
              <a:spcAft>
                <a:spcPts val="0"/>
              </a:spcAft>
              <a:buClr>
                <a:schemeClr val="dk1"/>
              </a:buClr>
              <a:buSzPts val="3600"/>
              <a:buFont typeface="Calibri"/>
              <a:buChar char="-"/>
            </a:pPr>
            <a:r>
              <a:rPr b="1" lang="es-CO" sz="3600">
                <a:solidFill>
                  <a:schemeClr val="dk1"/>
                </a:solidFill>
                <a:latin typeface="Calibri"/>
                <a:ea typeface="Calibri"/>
                <a:cs typeface="Calibri"/>
                <a:sym typeface="Calibri"/>
              </a:rPr>
              <a:t>Familiarizarse: observar campos dónde ubicarían el nombre</a:t>
            </a:r>
            <a:endParaRPr/>
          </a:p>
          <a:p>
            <a:pPr indent="-571500" lvl="0" marL="571500" marR="0" rtl="0" algn="l">
              <a:spcBef>
                <a:spcPts val="0"/>
              </a:spcBef>
              <a:spcAft>
                <a:spcPts val="0"/>
              </a:spcAft>
              <a:buClr>
                <a:schemeClr val="dk1"/>
              </a:buClr>
              <a:buSzPts val="3600"/>
              <a:buFont typeface="Calibri"/>
              <a:buChar char="-"/>
            </a:pPr>
            <a:r>
              <a:rPr b="1" lang="es-CO" sz="3600">
                <a:solidFill>
                  <a:schemeClr val="dk1"/>
                </a:solidFill>
                <a:latin typeface="Calibri"/>
                <a:ea typeface="Calibri"/>
                <a:cs typeface="Calibri"/>
                <a:sym typeface="Calibri"/>
              </a:rPr>
              <a:t>Inferir la unidad de observación</a:t>
            </a:r>
            <a:endParaRPr/>
          </a:p>
          <a:p>
            <a:pPr indent="-571500" lvl="0" marL="571500" marR="0" rtl="0" algn="l">
              <a:spcBef>
                <a:spcPts val="0"/>
              </a:spcBef>
              <a:spcAft>
                <a:spcPts val="0"/>
              </a:spcAft>
              <a:buClr>
                <a:schemeClr val="dk1"/>
              </a:buClr>
              <a:buSzPts val="3600"/>
              <a:buFont typeface="Calibri"/>
              <a:buChar char="-"/>
            </a:pPr>
            <a:r>
              <a:rPr b="1" lang="es-CO" sz="3600">
                <a:solidFill>
                  <a:schemeClr val="dk1"/>
                </a:solidFill>
                <a:latin typeface="Calibri"/>
                <a:ea typeface="Calibri"/>
                <a:cs typeface="Calibri"/>
                <a:sym typeface="Calibri"/>
              </a:rPr>
              <a:t>Schema, identificadores (PK, FK)</a:t>
            </a:r>
            <a:endParaRPr/>
          </a:p>
          <a:p>
            <a:pPr indent="-571500" lvl="0" marL="571500" marR="0" rtl="0" algn="l">
              <a:spcBef>
                <a:spcPts val="0"/>
              </a:spcBef>
              <a:spcAft>
                <a:spcPts val="0"/>
              </a:spcAft>
              <a:buClr>
                <a:schemeClr val="dk1"/>
              </a:buClr>
              <a:buSzPts val="3600"/>
              <a:buFont typeface="Calibri"/>
              <a:buChar char="-"/>
            </a:pPr>
            <a:r>
              <a:rPr b="1" lang="es-CO" sz="3600">
                <a:solidFill>
                  <a:schemeClr val="dk1"/>
                </a:solidFill>
                <a:latin typeface="Calibri"/>
                <a:ea typeface="Calibri"/>
                <a:cs typeface="Calibri"/>
                <a:sym typeface="Calibri"/>
              </a:rPr>
              <a:t>Inferir las relaciones (1-m, m-1, 1-1) </a:t>
            </a:r>
            <a:endParaRPr/>
          </a:p>
          <a:p>
            <a:pPr indent="-342900" lvl="0" marL="571500" marR="0" rtl="0" algn="l">
              <a:spcBef>
                <a:spcPts val="0"/>
              </a:spcBef>
              <a:spcAft>
                <a:spcPts val="0"/>
              </a:spcAft>
              <a:buClr>
                <a:schemeClr val="dk1"/>
              </a:buClr>
              <a:buSzPts val="3600"/>
              <a:buFont typeface="Calibri"/>
              <a:buNone/>
            </a:pPr>
            <a:r>
              <a:t/>
            </a:r>
            <a:endParaRPr b="1" sz="3600">
              <a:solidFill>
                <a:schemeClr val="dk1"/>
              </a:solidFill>
              <a:latin typeface="Calibri"/>
              <a:ea typeface="Calibri"/>
              <a:cs typeface="Calibri"/>
              <a:sym typeface="Calibri"/>
            </a:endParaRPr>
          </a:p>
          <a:p>
            <a:pPr indent="-571500" lvl="0" marL="571500" marR="0" rtl="0" algn="l">
              <a:spcBef>
                <a:spcPts val="0"/>
              </a:spcBef>
              <a:spcAft>
                <a:spcPts val="0"/>
              </a:spcAft>
              <a:buClr>
                <a:schemeClr val="dk1"/>
              </a:buClr>
              <a:buSzPts val="3600"/>
              <a:buFont typeface="Calibri"/>
              <a:buChar char="-"/>
            </a:pPr>
            <a:r>
              <a:rPr b="1" lang="es-CO" sz="3600" strike="sngStrike">
                <a:solidFill>
                  <a:schemeClr val="dk1"/>
                </a:solidFill>
                <a:latin typeface="Calibri"/>
                <a:ea typeface="Calibri"/>
                <a:cs typeface="Calibri"/>
                <a:sym typeface="Calibri"/>
              </a:rPr>
              <a:t>Llaves primarias y foráneas</a:t>
            </a:r>
            <a:endParaRPr/>
          </a:p>
          <a:p>
            <a:pPr indent="-571500" lvl="0" marL="571500" marR="0" rtl="0" algn="l">
              <a:spcBef>
                <a:spcPts val="0"/>
              </a:spcBef>
              <a:spcAft>
                <a:spcPts val="0"/>
              </a:spcAft>
              <a:buClr>
                <a:schemeClr val="dk1"/>
              </a:buClr>
              <a:buSzPts val="3600"/>
              <a:buFont typeface="Calibri"/>
              <a:buChar char="-"/>
            </a:pPr>
            <a:r>
              <a:rPr b="1" lang="es-CO" sz="3600" strike="sngStrike">
                <a:solidFill>
                  <a:schemeClr val="dk1"/>
                </a:solidFill>
                <a:latin typeface="Calibri"/>
                <a:ea typeface="Calibri"/>
                <a:cs typeface="Calibri"/>
                <a:sym typeface="Calibri"/>
              </a:rPr>
              <a:t>¿Tablas de relación?</a:t>
            </a:r>
            <a:endParaRPr/>
          </a:p>
          <a:p>
            <a:pPr indent="0" lvl="0" marL="0" marR="0" rtl="0" algn="l">
              <a:spcBef>
                <a:spcPts val="0"/>
              </a:spcBef>
              <a:spcAft>
                <a:spcPts val="0"/>
              </a:spcAft>
              <a:buNone/>
            </a:pPr>
            <a:r>
              <a:t/>
            </a:r>
            <a:endParaRPr b="1" sz="3600" strike="sngStrike">
              <a:solidFill>
                <a:schemeClr val="dk1"/>
              </a:solidFill>
              <a:latin typeface="Calibri"/>
              <a:ea typeface="Calibri"/>
              <a:cs typeface="Calibri"/>
              <a:sym typeface="Calibri"/>
            </a:endParaRPr>
          </a:p>
          <a:p>
            <a:pPr indent="-571500" lvl="0" marL="571500" marR="0" rtl="0" algn="l">
              <a:spcBef>
                <a:spcPts val="0"/>
              </a:spcBef>
              <a:spcAft>
                <a:spcPts val="0"/>
              </a:spcAft>
              <a:buClr>
                <a:schemeClr val="dk1"/>
              </a:buClr>
              <a:buSzPts val="3600"/>
              <a:buFont typeface="Calibri"/>
              <a:buChar char="-"/>
            </a:pPr>
            <a:r>
              <a:rPr b="1" lang="es-CO" sz="3600">
                <a:solidFill>
                  <a:schemeClr val="dk1"/>
                </a:solidFill>
                <a:latin typeface="Calibri"/>
                <a:ea typeface="Calibri"/>
                <a:cs typeface="Calibri"/>
                <a:sym typeface="Calibri"/>
              </a:rPr>
              <a:t>Esbozar tabla objetivo en Excel</a:t>
            </a:r>
            <a:endParaRPr/>
          </a:p>
          <a:p>
            <a:pPr indent="-571500" lvl="0" marL="571500" marR="0" rtl="0" algn="l">
              <a:spcBef>
                <a:spcPts val="0"/>
              </a:spcBef>
              <a:spcAft>
                <a:spcPts val="0"/>
              </a:spcAft>
              <a:buClr>
                <a:schemeClr val="dk1"/>
              </a:buClr>
              <a:buSzPts val="3600"/>
              <a:buFont typeface="Calibri"/>
              <a:buChar char="-"/>
            </a:pPr>
            <a:r>
              <a:rPr b="1" lang="es-CO" sz="3600">
                <a:solidFill>
                  <a:schemeClr val="dk1"/>
                </a:solidFill>
                <a:latin typeface="Calibri"/>
                <a:ea typeface="Calibri"/>
                <a:cs typeface="Calibri"/>
                <a:sym typeface="Calibri"/>
              </a:rPr>
              <a:t>Representar tablas origen en Excel</a:t>
            </a:r>
            <a:endParaRPr/>
          </a:p>
          <a:p>
            <a:pPr indent="-342900" lvl="0" marL="571500" marR="0" rtl="0" algn="l">
              <a:spcBef>
                <a:spcPts val="0"/>
              </a:spcBef>
              <a:spcAft>
                <a:spcPts val="0"/>
              </a:spcAft>
              <a:buClr>
                <a:schemeClr val="dk1"/>
              </a:buClr>
              <a:buSzPts val="3600"/>
              <a:buFont typeface="Calibri"/>
              <a:buNone/>
            </a:pPr>
            <a:r>
              <a:t/>
            </a:r>
            <a:endParaRPr b="1" sz="3600">
              <a:solidFill>
                <a:schemeClr val="dk1"/>
              </a:solidFill>
              <a:latin typeface="Calibri"/>
              <a:ea typeface="Calibri"/>
              <a:cs typeface="Calibri"/>
              <a:sym typeface="Calibri"/>
            </a:endParaRPr>
          </a:p>
          <a:p>
            <a:pPr indent="-571500" lvl="0" marL="571500" marR="0" rtl="0" algn="l">
              <a:spcBef>
                <a:spcPts val="0"/>
              </a:spcBef>
              <a:spcAft>
                <a:spcPts val="0"/>
              </a:spcAft>
              <a:buClr>
                <a:schemeClr val="dk1"/>
              </a:buClr>
              <a:buSzPts val="3600"/>
              <a:buFont typeface="Calibri"/>
              <a:buChar char="-"/>
            </a:pPr>
            <a:r>
              <a:rPr b="1" lang="es-CO" sz="3600">
                <a:solidFill>
                  <a:schemeClr val="dk1"/>
                </a:solidFill>
                <a:latin typeface="Calibri"/>
                <a:ea typeface="Calibri"/>
                <a:cs typeface="Calibri"/>
                <a:sym typeface="Calibri"/>
              </a:rPr>
              <a:t>Especificar operaciones en Excel: pestaña por pestaña</a:t>
            </a:r>
            <a:endParaRPr/>
          </a:p>
          <a:p>
            <a:pPr indent="0" lvl="1" marL="457200" marR="0" rtl="0" algn="l">
              <a:spcBef>
                <a:spcPts val="0"/>
              </a:spcBef>
              <a:spcAft>
                <a:spcPts val="0"/>
              </a:spcAft>
              <a:buNone/>
            </a:pPr>
            <a:r>
              <a:rPr b="1" i="0" lang="es-CO" sz="3600" u="none" cap="none" strike="noStrike">
                <a:solidFill>
                  <a:schemeClr val="dk1"/>
                </a:solidFill>
                <a:latin typeface="Calibri"/>
                <a:ea typeface="Calibri"/>
                <a:cs typeface="Calibri"/>
                <a:sym typeface="Calibri"/>
              </a:rPr>
              <a:t>	Los 5 pasos: </a:t>
            </a:r>
            <a:r>
              <a:rPr b="0" i="0" lang="es-CO" sz="3600" u="none" cap="none" strike="noStrike">
                <a:solidFill>
                  <a:schemeClr val="dk1"/>
                </a:solidFill>
                <a:latin typeface="Calibri"/>
                <a:ea typeface="Calibri"/>
                <a:cs typeface="Calibri"/>
                <a:sym typeface="Calibri"/>
              </a:rPr>
              <a:t>1) Dibujar los campos objetivo y la unidad de observación de la tabla 2) Identificar de dónde viene cada campo 3) Observar el nivel de agregación de las tablas fuente 4) Identificar las llaves para las uniones 5) Joins o unión</a:t>
            </a:r>
            <a:endParaRPr/>
          </a:p>
          <a:p>
            <a:pPr indent="0" lvl="1" marL="457200" marR="0" rtl="0" algn="l">
              <a:spcBef>
                <a:spcPts val="0"/>
              </a:spcBef>
              <a:spcAft>
                <a:spcPts val="0"/>
              </a:spcAft>
              <a:buNone/>
            </a:pPr>
            <a:r>
              <a:t/>
            </a:r>
            <a:endParaRPr b="1" i="0" sz="36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1" i="0" lang="es-CO" sz="3600" u="none" cap="none" strike="noStrike">
                <a:solidFill>
                  <a:schemeClr val="dk1"/>
                </a:solidFill>
                <a:latin typeface="Calibri"/>
                <a:ea typeface="Calibri"/>
                <a:cs typeface="Calibri"/>
                <a:sym typeface="Calibri"/>
              </a:rPr>
              <a:t>Tejer la tabla:</a:t>
            </a:r>
            <a:endParaRPr/>
          </a:p>
          <a:p>
            <a:pPr indent="-571500" lvl="1" marL="1028700" marR="0" rtl="0" algn="l">
              <a:spcBef>
                <a:spcPts val="0"/>
              </a:spcBef>
              <a:spcAft>
                <a:spcPts val="0"/>
              </a:spcAft>
              <a:buClr>
                <a:schemeClr val="dk1"/>
              </a:buClr>
              <a:buSzPts val="3600"/>
              <a:buFont typeface="Calibri"/>
              <a:buChar char="-"/>
            </a:pPr>
            <a:r>
              <a:rPr b="1" i="0" lang="es-CO" sz="3600" u="none" cap="none" strike="noStrike">
                <a:solidFill>
                  <a:schemeClr val="dk1"/>
                </a:solidFill>
                <a:latin typeface="Calibri"/>
                <a:ea typeface="Calibri"/>
                <a:cs typeface="Calibri"/>
                <a:sym typeface="Calibri"/>
              </a:rPr>
              <a:t>Tabla inicial</a:t>
            </a:r>
            <a:endParaRPr/>
          </a:p>
          <a:p>
            <a:pPr indent="-571500" lvl="1" marL="1028700" marR="0" rtl="0" algn="l">
              <a:spcBef>
                <a:spcPts val="0"/>
              </a:spcBef>
              <a:spcAft>
                <a:spcPts val="0"/>
              </a:spcAft>
              <a:buClr>
                <a:schemeClr val="dk1"/>
              </a:buClr>
              <a:buSzPts val="3600"/>
              <a:buFont typeface="Calibri"/>
              <a:buChar char="-"/>
            </a:pPr>
            <a:r>
              <a:rPr b="1" i="0" lang="es-CO" sz="3600" u="none" cap="none" strike="noStrike">
                <a:solidFill>
                  <a:schemeClr val="dk1"/>
                </a:solidFill>
                <a:latin typeface="Calibri"/>
                <a:ea typeface="Calibri"/>
                <a:cs typeface="Calibri"/>
                <a:sym typeface="Calibri"/>
              </a:rPr>
              <a:t>Campos a utilizar</a:t>
            </a:r>
            <a:endParaRPr/>
          </a:p>
          <a:p>
            <a:pPr indent="-571500" lvl="1" marL="1028700" marR="0" rtl="0" algn="l">
              <a:spcBef>
                <a:spcPts val="0"/>
              </a:spcBef>
              <a:spcAft>
                <a:spcPts val="0"/>
              </a:spcAft>
              <a:buClr>
                <a:schemeClr val="dk1"/>
              </a:buClr>
              <a:buSzPts val="3600"/>
              <a:buFont typeface="Calibri"/>
              <a:buChar char="-"/>
            </a:pPr>
            <a:r>
              <a:rPr b="1" i="0" lang="es-CO" sz="3600" u="none" cap="none" strike="noStrike">
                <a:solidFill>
                  <a:schemeClr val="dk1"/>
                </a:solidFill>
                <a:latin typeface="Calibri"/>
                <a:ea typeface="Calibri"/>
                <a:cs typeface="Calibri"/>
                <a:sym typeface="Calibri"/>
              </a:rPr>
              <a:t>Filas a requerir?</a:t>
            </a:r>
            <a:endParaRPr/>
          </a:p>
          <a:p>
            <a:pPr indent="-342900" lvl="1" marL="1028700" marR="0" rtl="0" algn="l">
              <a:spcBef>
                <a:spcPts val="0"/>
              </a:spcBef>
              <a:spcAft>
                <a:spcPts val="0"/>
              </a:spcAft>
              <a:buClr>
                <a:schemeClr val="dk1"/>
              </a:buClr>
              <a:buSzPts val="3600"/>
              <a:buFont typeface="Calibri"/>
              <a:buNone/>
            </a:pPr>
            <a:r>
              <a:t/>
            </a:r>
            <a:endParaRPr b="1" i="0" sz="3600" u="none" cap="none" strike="noStrike">
              <a:solidFill>
                <a:schemeClr val="dk1"/>
              </a:solidFill>
              <a:latin typeface="Calibri"/>
              <a:ea typeface="Calibri"/>
              <a:cs typeface="Calibri"/>
              <a:sym typeface="Calibri"/>
            </a:endParaRPr>
          </a:p>
          <a:p>
            <a:pPr indent="-571500" lvl="1" marL="1028700" marR="0" rtl="0" algn="l">
              <a:spcBef>
                <a:spcPts val="0"/>
              </a:spcBef>
              <a:spcAft>
                <a:spcPts val="0"/>
              </a:spcAft>
              <a:buClr>
                <a:schemeClr val="dk1"/>
              </a:buClr>
              <a:buSzPts val="3600"/>
              <a:buFont typeface="Calibri"/>
              <a:buChar char="-"/>
            </a:pPr>
            <a:r>
              <a:rPr b="1" i="0" lang="es-CO" sz="3600" u="none" cap="none" strike="noStrike">
                <a:solidFill>
                  <a:schemeClr val="dk1"/>
                </a:solidFill>
                <a:latin typeface="Calibri"/>
                <a:ea typeface="Calibri"/>
                <a:cs typeface="Calibri"/>
                <a:sym typeface="Calibri"/>
              </a:rPr>
              <a:t>Peras con peras + Peras con manzanas</a:t>
            </a:r>
            <a:endParaRPr/>
          </a:p>
          <a:p>
            <a:pPr indent="-342900" lvl="1" marL="1028700" marR="0" rtl="0" algn="l">
              <a:spcBef>
                <a:spcPts val="0"/>
              </a:spcBef>
              <a:spcAft>
                <a:spcPts val="0"/>
              </a:spcAft>
              <a:buClr>
                <a:schemeClr val="dk1"/>
              </a:buClr>
              <a:buSzPts val="3600"/>
              <a:buFont typeface="Calibri"/>
              <a:buNone/>
            </a:pPr>
            <a:r>
              <a:t/>
            </a:r>
            <a:endParaRPr b="1" i="0" sz="3600" u="none" cap="none" strike="noStrike">
              <a:solidFill>
                <a:schemeClr val="dk1"/>
              </a:solidFill>
              <a:latin typeface="Calibri"/>
              <a:ea typeface="Calibri"/>
              <a:cs typeface="Calibri"/>
              <a:sym typeface="Calibri"/>
            </a:endParaRPr>
          </a:p>
          <a:p>
            <a:pPr indent="-342900" lvl="1" marL="1028700" marR="0" rtl="0" algn="l">
              <a:spcBef>
                <a:spcPts val="0"/>
              </a:spcBef>
              <a:spcAft>
                <a:spcPts val="0"/>
              </a:spcAft>
              <a:buClr>
                <a:schemeClr val="dk1"/>
              </a:buClr>
              <a:buSzPts val="3600"/>
              <a:buFont typeface="Calibri"/>
              <a:buNone/>
            </a:pPr>
            <a:r>
              <a:t/>
            </a:r>
            <a:endParaRPr b="1" i="0" sz="36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36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36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3600">
              <a:solidFill>
                <a:schemeClr val="dk1"/>
              </a:solidFill>
              <a:latin typeface="Calibri"/>
              <a:ea typeface="Calibri"/>
              <a:cs typeface="Calibri"/>
              <a:sym typeface="Calibri"/>
            </a:endParaRPr>
          </a:p>
          <a:p>
            <a:pPr indent="0" lvl="0" marL="0" marR="0" rtl="0" algn="l">
              <a:spcBef>
                <a:spcPts val="0"/>
              </a:spcBef>
              <a:spcAft>
                <a:spcPts val="0"/>
              </a:spcAft>
              <a:buNone/>
            </a:pPr>
            <a:r>
              <a:rPr b="1" lang="es-CO" sz="3600">
                <a:solidFill>
                  <a:schemeClr val="dk1"/>
                </a:solidFill>
                <a:latin typeface="Calibri"/>
                <a:ea typeface="Calibri"/>
                <a:cs typeface="Calibri"/>
                <a:sym typeface="Calibri"/>
              </a:rPr>
              <a:t>TODO X2: DEMOSTRACIÓN + EXCEL + SQL (ir probando ir refinando) Si lo corro así nomás… qué me sale.. Ohhh</a:t>
            </a:r>
            <a:endParaRPr b="1" sz="36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36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3600">
              <a:solidFill>
                <a:schemeClr val="dk1"/>
              </a:solidFill>
              <a:latin typeface="Calibri"/>
              <a:ea typeface="Calibri"/>
              <a:cs typeface="Calibri"/>
              <a:sym typeface="Calibri"/>
            </a:endParaRPr>
          </a:p>
          <a:p>
            <a:pPr indent="0" lvl="0" marL="0" marR="0" rtl="0" algn="l">
              <a:spcBef>
                <a:spcPts val="0"/>
              </a:spcBef>
              <a:spcAft>
                <a:spcPts val="0"/>
              </a:spcAft>
              <a:buNone/>
            </a:pPr>
            <a:r>
              <a:rPr b="1" lang="es-CO" sz="3600">
                <a:solidFill>
                  <a:schemeClr val="dk1"/>
                </a:solidFill>
                <a:latin typeface="Calibri"/>
                <a:ea typeface="Calibri"/>
                <a:cs typeface="Calibri"/>
                <a:sym typeface="Calibri"/>
              </a:rPr>
              <a:t>Peras con peras + Peras con manzanas</a:t>
            </a:r>
            <a:endParaRPr/>
          </a:p>
          <a:p>
            <a:pPr indent="0" lvl="0" marL="0" marR="0" rtl="0" algn="l">
              <a:spcBef>
                <a:spcPts val="0"/>
              </a:spcBef>
              <a:spcAft>
                <a:spcPts val="0"/>
              </a:spcAft>
              <a:buNone/>
            </a:pPr>
            <a:r>
              <a:t/>
            </a:r>
            <a:endParaRPr b="1" sz="3600">
              <a:solidFill>
                <a:schemeClr val="dk1"/>
              </a:solidFill>
              <a:latin typeface="Calibri"/>
              <a:ea typeface="Calibri"/>
              <a:cs typeface="Calibri"/>
              <a:sym typeface="Calibri"/>
            </a:endParaRPr>
          </a:p>
          <a:p>
            <a:pPr indent="0" lvl="0" marL="0" marR="0" rtl="0" algn="l">
              <a:spcBef>
                <a:spcPts val="0"/>
              </a:spcBef>
              <a:spcAft>
                <a:spcPts val="0"/>
              </a:spcAft>
              <a:buNone/>
            </a:pPr>
            <a:r>
              <a:rPr b="1" lang="es-CO" sz="3600">
                <a:solidFill>
                  <a:schemeClr val="dk1"/>
                </a:solidFill>
                <a:latin typeface="Calibri"/>
                <a:ea typeface="Calibri"/>
                <a:cs typeface="Calibri"/>
                <a:sym typeface="Calibri"/>
              </a:rPr>
              <a:t>Mera agregación</a:t>
            </a:r>
            <a:endParaRPr/>
          </a:p>
          <a:p>
            <a:pPr indent="0" lvl="0" marL="0" marR="0" rtl="0" algn="l">
              <a:spcBef>
                <a:spcPts val="0"/>
              </a:spcBef>
              <a:spcAft>
                <a:spcPts val="0"/>
              </a:spcAft>
              <a:buNone/>
            </a:pPr>
            <a:r>
              <a:rPr b="1" lang="es-CO" sz="3600">
                <a:solidFill>
                  <a:schemeClr val="dk1"/>
                </a:solidFill>
                <a:latin typeface="Calibri"/>
                <a:ea typeface="Calibri"/>
                <a:cs typeface="Calibri"/>
                <a:sym typeface="Calibri"/>
              </a:rPr>
              <a:t>Filtro y luego agregación</a:t>
            </a:r>
            <a:endParaRPr/>
          </a:p>
          <a:p>
            <a:pPr indent="0" lvl="0" marL="0" marR="0" rtl="0" algn="l">
              <a:spcBef>
                <a:spcPts val="0"/>
              </a:spcBef>
              <a:spcAft>
                <a:spcPts val="0"/>
              </a:spcAft>
              <a:buNone/>
            </a:pPr>
            <a:r>
              <a:rPr b="1" lang="es-CO" sz="3600">
                <a:solidFill>
                  <a:schemeClr val="dk1"/>
                </a:solidFill>
                <a:latin typeface="Calibri"/>
                <a:ea typeface="Calibri"/>
                <a:cs typeface="Calibri"/>
                <a:sym typeface="Calibri"/>
              </a:rPr>
              <a:t>Agregación con Having</a:t>
            </a:r>
            <a:endParaRPr b="1" sz="3600">
              <a:solidFill>
                <a:schemeClr val="dk1"/>
              </a:solidFill>
              <a:latin typeface="Calibri"/>
              <a:ea typeface="Calibri"/>
              <a:cs typeface="Calibri"/>
              <a:sym typeface="Calibri"/>
            </a:endParaRPr>
          </a:p>
          <a:p>
            <a:pPr indent="0" lvl="0" marL="0" marR="0" rtl="0" algn="l">
              <a:spcBef>
                <a:spcPts val="0"/>
              </a:spcBef>
              <a:spcAft>
                <a:spcPts val="0"/>
              </a:spcAft>
              <a:buNone/>
            </a:pPr>
            <a:r>
              <a:rPr b="1" lang="es-CO" sz="3600">
                <a:solidFill>
                  <a:schemeClr val="dk1"/>
                </a:solidFill>
                <a:latin typeface="Calibri"/>
                <a:ea typeface="Calibri"/>
                <a:cs typeface="Calibri"/>
                <a:sym typeface="Calibri"/>
              </a:rPr>
              <a:t>Unión vertical</a:t>
            </a:r>
            <a:endParaRPr/>
          </a:p>
          <a:p>
            <a:pPr indent="0" lvl="0" marL="0" marR="0" rtl="0" algn="l">
              <a:spcBef>
                <a:spcPts val="0"/>
              </a:spcBef>
              <a:spcAft>
                <a:spcPts val="0"/>
              </a:spcAft>
              <a:buNone/>
            </a:pPr>
            <a:r>
              <a:rPr b="1" lang="es-CO" sz="3600">
                <a:solidFill>
                  <a:schemeClr val="dk1"/>
                </a:solidFill>
                <a:latin typeface="Calibri"/>
                <a:ea typeface="Calibri"/>
                <a:cs typeface="Calibri"/>
                <a:sym typeface="Calibri"/>
              </a:rPr>
              <a:t>Unión horizontal</a:t>
            </a:r>
            <a:endParaRPr/>
          </a:p>
          <a:p>
            <a:pPr indent="0" lvl="0" marL="0" marR="0" rtl="0" algn="l">
              <a:spcBef>
                <a:spcPts val="0"/>
              </a:spcBef>
              <a:spcAft>
                <a:spcPts val="0"/>
              </a:spcAft>
              <a:buNone/>
            </a:pPr>
            <a:r>
              <a:rPr b="1" lang="es-CO" sz="3600">
                <a:solidFill>
                  <a:schemeClr val="dk1"/>
                </a:solidFill>
                <a:latin typeface="Calibri"/>
                <a:ea typeface="Calibri"/>
                <a:cs typeface="Calibri"/>
                <a:sym typeface="Calibri"/>
              </a:rPr>
              <a:t>CTE:</a:t>
            </a:r>
            <a:endParaRPr/>
          </a:p>
          <a:p>
            <a:pPr indent="0" lvl="0" marL="0" marR="0" rtl="0" algn="l">
              <a:spcBef>
                <a:spcPts val="0"/>
              </a:spcBef>
              <a:spcAft>
                <a:spcPts val="0"/>
              </a:spcAft>
              <a:buNone/>
            </a:pPr>
            <a:r>
              <a:rPr b="1" lang="es-CO" sz="3600">
                <a:solidFill>
                  <a:schemeClr val="dk1"/>
                </a:solidFill>
                <a:latin typeface="Calibri"/>
                <a:ea typeface="Calibri"/>
                <a:cs typeface="Calibri"/>
                <a:sym typeface="Calibri"/>
              </a:rPr>
              <a:t>Pegues secuenciales horizontales</a:t>
            </a:r>
            <a:endParaRPr/>
          </a:p>
          <a:p>
            <a:pPr indent="0" lvl="0" marL="0" marR="0" rtl="0" algn="l">
              <a:spcBef>
                <a:spcPts val="0"/>
              </a:spcBef>
              <a:spcAft>
                <a:spcPts val="0"/>
              </a:spcAft>
              <a:buNone/>
            </a:pPr>
            <a:r>
              <a:rPr b="1" lang="es-CO" sz="3600">
                <a:solidFill>
                  <a:schemeClr val="dk1"/>
                </a:solidFill>
                <a:latin typeface="Calibri"/>
                <a:ea typeface="Calibri"/>
                <a:cs typeface="Calibri"/>
                <a:sym typeface="Calibri"/>
              </a:rPr>
              <a:t>Referencia recursiva</a:t>
            </a:r>
            <a:endParaRPr/>
          </a:p>
          <a:p>
            <a:pPr indent="0" lvl="0" marL="0" marR="0" rtl="0" algn="l">
              <a:spcBef>
                <a:spcPts val="0"/>
              </a:spcBef>
              <a:spcAft>
                <a:spcPts val="0"/>
              </a:spcAft>
              <a:buNone/>
            </a:pPr>
            <a:r>
              <a:t/>
            </a:r>
            <a:endParaRPr b="1" sz="3600">
              <a:solidFill>
                <a:schemeClr val="dk1"/>
              </a:solidFill>
              <a:latin typeface="Calibri"/>
              <a:ea typeface="Calibri"/>
              <a:cs typeface="Calibri"/>
              <a:sym typeface="Calibri"/>
            </a:endParaRPr>
          </a:p>
          <a:p>
            <a:pPr indent="0" lvl="0" marL="0" marR="0" rtl="0" algn="l">
              <a:spcBef>
                <a:spcPts val="0"/>
              </a:spcBef>
              <a:spcAft>
                <a:spcPts val="0"/>
              </a:spcAft>
              <a:buNone/>
            </a:pPr>
            <a:r>
              <a:rPr b="1" lang="es-CO" sz="3600">
                <a:solidFill>
                  <a:schemeClr val="dk1"/>
                </a:solidFill>
                <a:latin typeface="Calibri"/>
                <a:ea typeface="Calibri"/>
                <a:cs typeface="Calibri"/>
                <a:sym typeface="Calibri"/>
              </a:rPr>
              <a:t>LLM:</a:t>
            </a:r>
            <a:endParaRPr/>
          </a:p>
          <a:p>
            <a:pPr indent="0" lvl="0" marL="0" marR="0" rtl="0" algn="l">
              <a:spcBef>
                <a:spcPts val="0"/>
              </a:spcBef>
              <a:spcAft>
                <a:spcPts val="0"/>
              </a:spcAft>
              <a:buNone/>
            </a:pPr>
            <a:r>
              <a:rPr b="1" lang="es-CO" sz="3600">
                <a:solidFill>
                  <a:schemeClr val="dk1"/>
                </a:solidFill>
                <a:latin typeface="Calibri"/>
                <a:ea typeface="Calibri"/>
                <a:cs typeface="Calibri"/>
                <a:sym typeface="Calibri"/>
              </a:rPr>
              <a:t>Case When</a:t>
            </a:r>
            <a:endParaRPr b="1" sz="36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48" name="Shape 4848"/>
        <p:cNvGrpSpPr/>
        <p:nvPr/>
      </p:nvGrpSpPr>
      <p:grpSpPr>
        <a:xfrm>
          <a:off x="0" y="0"/>
          <a:ext cx="0" cy="0"/>
          <a:chOff x="0" y="0"/>
          <a:chExt cx="0" cy="0"/>
        </a:xfrm>
      </p:grpSpPr>
      <p:sp>
        <p:nvSpPr>
          <p:cNvPr id="4849" name="Google Shape;4849;p30"/>
          <p:cNvSpPr txBox="1"/>
          <p:nvPr/>
        </p:nvSpPr>
        <p:spPr>
          <a:xfrm>
            <a:off x="14356080" y="1922621"/>
            <a:ext cx="1002792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7200">
                <a:solidFill>
                  <a:schemeClr val="dk1"/>
                </a:solidFill>
                <a:latin typeface="Roboto"/>
                <a:ea typeface="Roboto"/>
                <a:cs typeface="Roboto"/>
                <a:sym typeface="Roboto"/>
              </a:rPr>
              <a:t>CTE</a:t>
            </a:r>
            <a:endParaRPr sz="7200">
              <a:solidFill>
                <a:schemeClr val="dk1"/>
              </a:solidFill>
              <a:latin typeface="Roboto"/>
              <a:ea typeface="Roboto"/>
              <a:cs typeface="Roboto"/>
              <a:sym typeface="Roboto"/>
            </a:endParaRPr>
          </a:p>
        </p:txBody>
      </p:sp>
      <p:sp>
        <p:nvSpPr>
          <p:cNvPr id="4850" name="Google Shape;4850;p30"/>
          <p:cNvSpPr txBox="1"/>
          <p:nvPr>
            <p:ph idx="1" type="body"/>
          </p:nvPr>
        </p:nvSpPr>
        <p:spPr>
          <a:xfrm>
            <a:off x="14356080" y="3651250"/>
            <a:ext cx="8650224" cy="8702676"/>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chemeClr val="dk1"/>
              </a:buClr>
              <a:buSzPts val="4400"/>
              <a:buNone/>
            </a:pPr>
            <a:r>
              <a:rPr lang="es-CO" sz="4400">
                <a:latin typeface="Lato"/>
                <a:ea typeface="Lato"/>
                <a:cs typeface="Lato"/>
                <a:sym typeface="Lato"/>
              </a:rPr>
              <a:t>Common Table Expressions: subconsultas.</a:t>
            </a:r>
            <a:endParaRPr/>
          </a:p>
          <a:p>
            <a:pPr indent="0" lvl="0" marL="0" rtl="0" algn="just">
              <a:lnSpc>
                <a:spcPct val="100000"/>
              </a:lnSpc>
              <a:spcBef>
                <a:spcPts val="4000"/>
              </a:spcBef>
              <a:spcAft>
                <a:spcPts val="0"/>
              </a:spcAft>
              <a:buClr>
                <a:schemeClr val="dk1"/>
              </a:buClr>
              <a:buSzPts val="4400"/>
              <a:buNone/>
            </a:pPr>
            <a:r>
              <a:rPr lang="es-CO" sz="4400">
                <a:latin typeface="Lato"/>
                <a:ea typeface="Lato"/>
                <a:cs typeface="Lato"/>
                <a:sym typeface="Lato"/>
              </a:rPr>
              <a:t>Nos ayudan a subdividir un proceso complejo en tablas.</a:t>
            </a:r>
            <a:endParaRPr/>
          </a:p>
          <a:p>
            <a:pPr indent="0" lvl="0" marL="0" rtl="0" algn="just">
              <a:lnSpc>
                <a:spcPct val="100000"/>
              </a:lnSpc>
              <a:spcBef>
                <a:spcPts val="4000"/>
              </a:spcBef>
              <a:spcAft>
                <a:spcPts val="0"/>
              </a:spcAft>
              <a:buClr>
                <a:schemeClr val="dk1"/>
              </a:buClr>
              <a:buSzPts val="4400"/>
              <a:buNone/>
            </a:pPr>
            <a:r>
              <a:rPr lang="es-CO" sz="4400">
                <a:latin typeface="Lato"/>
                <a:ea typeface="Lato"/>
                <a:cs typeface="Lato"/>
                <a:sym typeface="Lato"/>
              </a:rPr>
              <a:t>Nos permiten pensarnos pasos intermedios y luego juntar finalmente esos pasos intermedios en una consulta principal.</a:t>
            </a:r>
            <a:endParaRPr/>
          </a:p>
          <a:p>
            <a:pPr indent="0" lvl="0" marL="0" rtl="0" algn="just">
              <a:lnSpc>
                <a:spcPct val="100000"/>
              </a:lnSpc>
              <a:spcBef>
                <a:spcPts val="4000"/>
              </a:spcBef>
              <a:spcAft>
                <a:spcPts val="0"/>
              </a:spcAft>
              <a:buClr>
                <a:schemeClr val="dk1"/>
              </a:buClr>
              <a:buSzPts val="4400"/>
              <a:buNone/>
            </a:pPr>
            <a:r>
              <a:t/>
            </a:r>
            <a:endParaRPr sz="4400">
              <a:latin typeface="Lato"/>
              <a:ea typeface="Lato"/>
              <a:cs typeface="Lato"/>
              <a:sym typeface="Lato"/>
            </a:endParaRPr>
          </a:p>
          <a:p>
            <a:pPr indent="0" lvl="0" marL="0" rtl="0" algn="l">
              <a:lnSpc>
                <a:spcPct val="90000"/>
              </a:lnSpc>
              <a:spcBef>
                <a:spcPts val="4000"/>
              </a:spcBef>
              <a:spcAft>
                <a:spcPts val="0"/>
              </a:spcAft>
              <a:buClr>
                <a:schemeClr val="dk1"/>
              </a:buClr>
              <a:buSzPts val="4400"/>
              <a:buNone/>
            </a:pPr>
            <a:r>
              <a:t/>
            </a:r>
            <a:endParaRPr sz="4400">
              <a:latin typeface="Lato"/>
              <a:ea typeface="Lato"/>
              <a:cs typeface="Lato"/>
              <a:sym typeface="Lato"/>
            </a:endParaRPr>
          </a:p>
          <a:p>
            <a:pPr indent="0" lvl="0" marL="0" rtl="0" algn="l">
              <a:lnSpc>
                <a:spcPct val="90000"/>
              </a:lnSpc>
              <a:spcBef>
                <a:spcPts val="2000"/>
              </a:spcBef>
              <a:spcAft>
                <a:spcPts val="0"/>
              </a:spcAft>
              <a:buClr>
                <a:schemeClr val="dk1"/>
              </a:buClr>
              <a:buSzPts val="4400"/>
              <a:buNone/>
            </a:pPr>
            <a:r>
              <a:t/>
            </a:r>
            <a:endParaRPr sz="4400">
              <a:latin typeface="Lato"/>
              <a:ea typeface="Lato"/>
              <a:cs typeface="Lato"/>
              <a:sym typeface="Lato"/>
            </a:endParaRPr>
          </a:p>
          <a:p>
            <a:pPr indent="0" lvl="0" marL="0" rtl="0" algn="l">
              <a:lnSpc>
                <a:spcPct val="90000"/>
              </a:lnSpc>
              <a:spcBef>
                <a:spcPts val="2000"/>
              </a:spcBef>
              <a:spcAft>
                <a:spcPts val="0"/>
              </a:spcAft>
              <a:buClr>
                <a:schemeClr val="dk1"/>
              </a:buClr>
              <a:buSzPts val="4400"/>
              <a:buNone/>
            </a:pPr>
            <a:r>
              <a:t/>
            </a:r>
            <a:endParaRPr sz="4400">
              <a:latin typeface="Lato"/>
              <a:ea typeface="Lato"/>
              <a:cs typeface="Lato"/>
              <a:sym typeface="Lato"/>
            </a:endParaRPr>
          </a:p>
        </p:txBody>
      </p:sp>
      <p:sp>
        <p:nvSpPr>
          <p:cNvPr id="4851" name="Google Shape;4851;p30"/>
          <p:cNvSpPr txBox="1"/>
          <p:nvPr/>
        </p:nvSpPr>
        <p:spPr>
          <a:xfrm>
            <a:off x="361950"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CO" sz="1800">
                <a:solidFill>
                  <a:schemeClr val="dk1"/>
                </a:solidFill>
                <a:latin typeface="Lato"/>
                <a:ea typeface="Lato"/>
                <a:cs typeface="Lato"/>
                <a:sym typeface="Lato"/>
              </a:rPr>
              <a:t>© Diseño y Gestión de Bases de Datos con SQL  | Universidad de los Andes </a:t>
            </a:r>
            <a:endParaRPr/>
          </a:p>
        </p:txBody>
      </p:sp>
      <p:pic>
        <p:nvPicPr>
          <p:cNvPr descr="Texto&#10;&#10;El contenido generado por IA puede ser incorrecto." id="4852" name="Google Shape;4852;p30"/>
          <p:cNvPicPr preferRelativeResize="0"/>
          <p:nvPr/>
        </p:nvPicPr>
        <p:blipFill rotWithShape="1">
          <a:blip r:embed="rId4">
            <a:alphaModFix/>
          </a:blip>
          <a:srcRect b="0" l="0" r="0" t="0"/>
          <a:stretch/>
        </p:blipFill>
        <p:spPr>
          <a:xfrm>
            <a:off x="692150" y="3403600"/>
            <a:ext cx="11753850" cy="7848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6" name="Shape 4856"/>
        <p:cNvGrpSpPr/>
        <p:nvPr/>
      </p:nvGrpSpPr>
      <p:grpSpPr>
        <a:xfrm>
          <a:off x="0" y="0"/>
          <a:ext cx="0" cy="0"/>
          <a:chOff x="0" y="0"/>
          <a:chExt cx="0" cy="0"/>
        </a:xfrm>
      </p:grpSpPr>
      <p:sp>
        <p:nvSpPr>
          <p:cNvPr id="4857" name="Google Shape;4857;p31"/>
          <p:cNvSpPr txBox="1"/>
          <p:nvPr/>
        </p:nvSpPr>
        <p:spPr>
          <a:xfrm>
            <a:off x="25655451" y="1711234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858" name="Google Shape;4858;p31"/>
          <p:cNvSpPr txBox="1"/>
          <p:nvPr/>
        </p:nvSpPr>
        <p:spPr>
          <a:xfrm>
            <a:off x="24453669" y="1784386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4859" name="Google Shape;4859;p31"/>
          <p:cNvGrpSpPr/>
          <p:nvPr/>
        </p:nvGrpSpPr>
        <p:grpSpPr>
          <a:xfrm>
            <a:off x="20722033" y="1075127"/>
            <a:ext cx="3659601" cy="1634062"/>
            <a:chOff x="20722033" y="1075127"/>
            <a:chExt cx="3659601" cy="1634062"/>
          </a:xfrm>
        </p:grpSpPr>
        <p:sp>
          <p:nvSpPr>
            <p:cNvPr id="4860" name="Google Shape;4860;p31"/>
            <p:cNvSpPr/>
            <p:nvPr/>
          </p:nvSpPr>
          <p:spPr>
            <a:xfrm>
              <a:off x="2072203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61" name="Google Shape;4861;p31"/>
            <p:cNvSpPr/>
            <p:nvPr/>
          </p:nvSpPr>
          <p:spPr>
            <a:xfrm>
              <a:off x="209729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62" name="Google Shape;4862;p31"/>
            <p:cNvSpPr/>
            <p:nvPr/>
          </p:nvSpPr>
          <p:spPr>
            <a:xfrm>
              <a:off x="2123093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63" name="Google Shape;4863;p31"/>
            <p:cNvSpPr/>
            <p:nvPr/>
          </p:nvSpPr>
          <p:spPr>
            <a:xfrm>
              <a:off x="2148539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64" name="Google Shape;4864;p31"/>
            <p:cNvSpPr/>
            <p:nvPr/>
          </p:nvSpPr>
          <p:spPr>
            <a:xfrm>
              <a:off x="2172472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65" name="Google Shape;4865;p31"/>
            <p:cNvSpPr/>
            <p:nvPr/>
          </p:nvSpPr>
          <p:spPr>
            <a:xfrm>
              <a:off x="2197560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66" name="Google Shape;4866;p31"/>
            <p:cNvSpPr/>
            <p:nvPr/>
          </p:nvSpPr>
          <p:spPr>
            <a:xfrm>
              <a:off x="2223363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67" name="Google Shape;4867;p31"/>
            <p:cNvSpPr/>
            <p:nvPr/>
          </p:nvSpPr>
          <p:spPr>
            <a:xfrm>
              <a:off x="2248808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68" name="Google Shape;4868;p31"/>
            <p:cNvSpPr/>
            <p:nvPr/>
          </p:nvSpPr>
          <p:spPr>
            <a:xfrm>
              <a:off x="22742541"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69" name="Google Shape;4869;p31"/>
            <p:cNvSpPr/>
            <p:nvPr/>
          </p:nvSpPr>
          <p:spPr>
            <a:xfrm>
              <a:off x="22993414"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70" name="Google Shape;4870;p31"/>
            <p:cNvSpPr/>
            <p:nvPr/>
          </p:nvSpPr>
          <p:spPr>
            <a:xfrm>
              <a:off x="23251447"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71" name="Google Shape;4871;p31"/>
            <p:cNvSpPr/>
            <p:nvPr/>
          </p:nvSpPr>
          <p:spPr>
            <a:xfrm>
              <a:off x="23505900"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72" name="Google Shape;4872;p31"/>
            <p:cNvSpPr/>
            <p:nvPr/>
          </p:nvSpPr>
          <p:spPr>
            <a:xfrm>
              <a:off x="237602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73" name="Google Shape;4873;p31"/>
            <p:cNvSpPr/>
            <p:nvPr/>
          </p:nvSpPr>
          <p:spPr>
            <a:xfrm>
              <a:off x="2401093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74" name="Google Shape;4874;p31"/>
            <p:cNvSpPr/>
            <p:nvPr/>
          </p:nvSpPr>
          <p:spPr>
            <a:xfrm>
              <a:off x="2426165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75" name="Google Shape;4875;p31"/>
            <p:cNvSpPr/>
            <p:nvPr/>
          </p:nvSpPr>
          <p:spPr>
            <a:xfrm>
              <a:off x="2072232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76" name="Google Shape;4876;p31"/>
            <p:cNvSpPr/>
            <p:nvPr/>
          </p:nvSpPr>
          <p:spPr>
            <a:xfrm>
              <a:off x="209732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77" name="Google Shape;4877;p31"/>
            <p:cNvSpPr/>
            <p:nvPr/>
          </p:nvSpPr>
          <p:spPr>
            <a:xfrm>
              <a:off x="2123123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78" name="Google Shape;4878;p31"/>
            <p:cNvSpPr/>
            <p:nvPr/>
          </p:nvSpPr>
          <p:spPr>
            <a:xfrm>
              <a:off x="2148568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79" name="Google Shape;4879;p31"/>
            <p:cNvSpPr/>
            <p:nvPr/>
          </p:nvSpPr>
          <p:spPr>
            <a:xfrm>
              <a:off x="2172502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80" name="Google Shape;4880;p31"/>
            <p:cNvSpPr/>
            <p:nvPr/>
          </p:nvSpPr>
          <p:spPr>
            <a:xfrm>
              <a:off x="2197589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81" name="Google Shape;4881;p31"/>
            <p:cNvSpPr/>
            <p:nvPr/>
          </p:nvSpPr>
          <p:spPr>
            <a:xfrm>
              <a:off x="2223392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82" name="Google Shape;4882;p31"/>
            <p:cNvSpPr/>
            <p:nvPr/>
          </p:nvSpPr>
          <p:spPr>
            <a:xfrm>
              <a:off x="2248838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83" name="Google Shape;4883;p31"/>
            <p:cNvSpPr/>
            <p:nvPr/>
          </p:nvSpPr>
          <p:spPr>
            <a:xfrm>
              <a:off x="22742835"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84" name="Google Shape;4884;p31"/>
            <p:cNvSpPr/>
            <p:nvPr/>
          </p:nvSpPr>
          <p:spPr>
            <a:xfrm>
              <a:off x="22993708"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85" name="Google Shape;4885;p31"/>
            <p:cNvSpPr/>
            <p:nvPr/>
          </p:nvSpPr>
          <p:spPr>
            <a:xfrm>
              <a:off x="23251741"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86" name="Google Shape;4886;p31"/>
            <p:cNvSpPr/>
            <p:nvPr/>
          </p:nvSpPr>
          <p:spPr>
            <a:xfrm>
              <a:off x="23506194"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87" name="Google Shape;4887;p31"/>
            <p:cNvSpPr/>
            <p:nvPr/>
          </p:nvSpPr>
          <p:spPr>
            <a:xfrm>
              <a:off x="237605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88" name="Google Shape;4888;p31"/>
            <p:cNvSpPr/>
            <p:nvPr/>
          </p:nvSpPr>
          <p:spPr>
            <a:xfrm>
              <a:off x="2401122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89" name="Google Shape;4889;p31"/>
            <p:cNvSpPr/>
            <p:nvPr/>
          </p:nvSpPr>
          <p:spPr>
            <a:xfrm>
              <a:off x="2426195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90" name="Google Shape;4890;p31"/>
            <p:cNvSpPr/>
            <p:nvPr/>
          </p:nvSpPr>
          <p:spPr>
            <a:xfrm>
              <a:off x="2072232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91" name="Google Shape;4891;p31"/>
            <p:cNvSpPr/>
            <p:nvPr/>
          </p:nvSpPr>
          <p:spPr>
            <a:xfrm>
              <a:off x="209732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92" name="Google Shape;4892;p31"/>
            <p:cNvSpPr/>
            <p:nvPr/>
          </p:nvSpPr>
          <p:spPr>
            <a:xfrm>
              <a:off x="2123123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93" name="Google Shape;4893;p31"/>
            <p:cNvSpPr/>
            <p:nvPr/>
          </p:nvSpPr>
          <p:spPr>
            <a:xfrm>
              <a:off x="2148568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94" name="Google Shape;4894;p31"/>
            <p:cNvSpPr/>
            <p:nvPr/>
          </p:nvSpPr>
          <p:spPr>
            <a:xfrm>
              <a:off x="2172502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95" name="Google Shape;4895;p31"/>
            <p:cNvSpPr/>
            <p:nvPr/>
          </p:nvSpPr>
          <p:spPr>
            <a:xfrm>
              <a:off x="2197589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96" name="Google Shape;4896;p31"/>
            <p:cNvSpPr/>
            <p:nvPr/>
          </p:nvSpPr>
          <p:spPr>
            <a:xfrm>
              <a:off x="2223392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97" name="Google Shape;4897;p31"/>
            <p:cNvSpPr/>
            <p:nvPr/>
          </p:nvSpPr>
          <p:spPr>
            <a:xfrm>
              <a:off x="2248838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98" name="Google Shape;4898;p31"/>
            <p:cNvSpPr/>
            <p:nvPr/>
          </p:nvSpPr>
          <p:spPr>
            <a:xfrm>
              <a:off x="22742835"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99" name="Google Shape;4899;p31"/>
            <p:cNvSpPr/>
            <p:nvPr/>
          </p:nvSpPr>
          <p:spPr>
            <a:xfrm>
              <a:off x="22993708"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00" name="Google Shape;4900;p31"/>
            <p:cNvSpPr/>
            <p:nvPr/>
          </p:nvSpPr>
          <p:spPr>
            <a:xfrm>
              <a:off x="23251741"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01" name="Google Shape;4901;p31"/>
            <p:cNvSpPr/>
            <p:nvPr/>
          </p:nvSpPr>
          <p:spPr>
            <a:xfrm>
              <a:off x="23506194"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02" name="Google Shape;4902;p31"/>
            <p:cNvSpPr/>
            <p:nvPr/>
          </p:nvSpPr>
          <p:spPr>
            <a:xfrm>
              <a:off x="237605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03" name="Google Shape;4903;p31"/>
            <p:cNvSpPr/>
            <p:nvPr/>
          </p:nvSpPr>
          <p:spPr>
            <a:xfrm>
              <a:off x="2401122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04" name="Google Shape;4904;p31"/>
            <p:cNvSpPr/>
            <p:nvPr/>
          </p:nvSpPr>
          <p:spPr>
            <a:xfrm>
              <a:off x="2426195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05" name="Google Shape;4905;p31"/>
            <p:cNvSpPr/>
            <p:nvPr/>
          </p:nvSpPr>
          <p:spPr>
            <a:xfrm>
              <a:off x="2072262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06" name="Google Shape;4906;p31"/>
            <p:cNvSpPr/>
            <p:nvPr/>
          </p:nvSpPr>
          <p:spPr>
            <a:xfrm>
              <a:off x="209734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07" name="Google Shape;4907;p31"/>
            <p:cNvSpPr/>
            <p:nvPr/>
          </p:nvSpPr>
          <p:spPr>
            <a:xfrm>
              <a:off x="2123152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08" name="Google Shape;4908;p31"/>
            <p:cNvSpPr/>
            <p:nvPr/>
          </p:nvSpPr>
          <p:spPr>
            <a:xfrm>
              <a:off x="2148598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09" name="Google Shape;4909;p31"/>
            <p:cNvSpPr/>
            <p:nvPr/>
          </p:nvSpPr>
          <p:spPr>
            <a:xfrm>
              <a:off x="2172531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10" name="Google Shape;4910;p31"/>
            <p:cNvSpPr/>
            <p:nvPr/>
          </p:nvSpPr>
          <p:spPr>
            <a:xfrm>
              <a:off x="2197619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11" name="Google Shape;4911;p31"/>
            <p:cNvSpPr/>
            <p:nvPr/>
          </p:nvSpPr>
          <p:spPr>
            <a:xfrm>
              <a:off x="2223422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12" name="Google Shape;4912;p31"/>
            <p:cNvSpPr/>
            <p:nvPr/>
          </p:nvSpPr>
          <p:spPr>
            <a:xfrm>
              <a:off x="2248867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13" name="Google Shape;4913;p31"/>
            <p:cNvSpPr/>
            <p:nvPr/>
          </p:nvSpPr>
          <p:spPr>
            <a:xfrm>
              <a:off x="22743129"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14" name="Google Shape;4914;p31"/>
            <p:cNvSpPr/>
            <p:nvPr/>
          </p:nvSpPr>
          <p:spPr>
            <a:xfrm>
              <a:off x="22994002"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15" name="Google Shape;4915;p31"/>
            <p:cNvSpPr/>
            <p:nvPr/>
          </p:nvSpPr>
          <p:spPr>
            <a:xfrm>
              <a:off x="23252035"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16" name="Google Shape;4916;p31"/>
            <p:cNvSpPr/>
            <p:nvPr/>
          </p:nvSpPr>
          <p:spPr>
            <a:xfrm>
              <a:off x="23506488"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17" name="Google Shape;4917;p31"/>
            <p:cNvSpPr/>
            <p:nvPr/>
          </p:nvSpPr>
          <p:spPr>
            <a:xfrm>
              <a:off x="237607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18" name="Google Shape;4918;p31"/>
            <p:cNvSpPr/>
            <p:nvPr/>
          </p:nvSpPr>
          <p:spPr>
            <a:xfrm>
              <a:off x="2401152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19" name="Google Shape;4919;p31"/>
            <p:cNvSpPr/>
            <p:nvPr/>
          </p:nvSpPr>
          <p:spPr>
            <a:xfrm>
              <a:off x="2426224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20" name="Google Shape;4920;p31"/>
            <p:cNvSpPr/>
            <p:nvPr/>
          </p:nvSpPr>
          <p:spPr>
            <a:xfrm>
              <a:off x="2072262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21" name="Google Shape;4921;p31"/>
            <p:cNvSpPr/>
            <p:nvPr/>
          </p:nvSpPr>
          <p:spPr>
            <a:xfrm>
              <a:off x="209734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22" name="Google Shape;4922;p31"/>
            <p:cNvSpPr/>
            <p:nvPr/>
          </p:nvSpPr>
          <p:spPr>
            <a:xfrm>
              <a:off x="2123152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23" name="Google Shape;4923;p31"/>
            <p:cNvSpPr/>
            <p:nvPr/>
          </p:nvSpPr>
          <p:spPr>
            <a:xfrm>
              <a:off x="2148598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24" name="Google Shape;4924;p31"/>
            <p:cNvSpPr/>
            <p:nvPr/>
          </p:nvSpPr>
          <p:spPr>
            <a:xfrm>
              <a:off x="2172531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25" name="Google Shape;4925;p31"/>
            <p:cNvSpPr/>
            <p:nvPr/>
          </p:nvSpPr>
          <p:spPr>
            <a:xfrm>
              <a:off x="2197619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26" name="Google Shape;4926;p31"/>
            <p:cNvSpPr/>
            <p:nvPr/>
          </p:nvSpPr>
          <p:spPr>
            <a:xfrm>
              <a:off x="2223422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27" name="Google Shape;4927;p31"/>
            <p:cNvSpPr/>
            <p:nvPr/>
          </p:nvSpPr>
          <p:spPr>
            <a:xfrm>
              <a:off x="2248867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28" name="Google Shape;4928;p31"/>
            <p:cNvSpPr/>
            <p:nvPr/>
          </p:nvSpPr>
          <p:spPr>
            <a:xfrm>
              <a:off x="22743129"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29" name="Google Shape;4929;p31"/>
            <p:cNvSpPr/>
            <p:nvPr/>
          </p:nvSpPr>
          <p:spPr>
            <a:xfrm>
              <a:off x="22994002"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30" name="Google Shape;4930;p31"/>
            <p:cNvSpPr/>
            <p:nvPr/>
          </p:nvSpPr>
          <p:spPr>
            <a:xfrm>
              <a:off x="23252035"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31" name="Google Shape;4931;p31"/>
            <p:cNvSpPr/>
            <p:nvPr/>
          </p:nvSpPr>
          <p:spPr>
            <a:xfrm>
              <a:off x="23506488"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32" name="Google Shape;4932;p31"/>
            <p:cNvSpPr/>
            <p:nvPr/>
          </p:nvSpPr>
          <p:spPr>
            <a:xfrm>
              <a:off x="237607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33" name="Google Shape;4933;p31"/>
            <p:cNvSpPr/>
            <p:nvPr/>
          </p:nvSpPr>
          <p:spPr>
            <a:xfrm>
              <a:off x="2401152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34" name="Google Shape;4934;p31"/>
            <p:cNvSpPr/>
            <p:nvPr/>
          </p:nvSpPr>
          <p:spPr>
            <a:xfrm>
              <a:off x="2426224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35" name="Google Shape;4935;p31"/>
            <p:cNvSpPr/>
            <p:nvPr/>
          </p:nvSpPr>
          <p:spPr>
            <a:xfrm>
              <a:off x="2072291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36" name="Google Shape;4936;p31"/>
            <p:cNvSpPr/>
            <p:nvPr/>
          </p:nvSpPr>
          <p:spPr>
            <a:xfrm>
              <a:off x="209737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37" name="Google Shape;4937;p31"/>
            <p:cNvSpPr/>
            <p:nvPr/>
          </p:nvSpPr>
          <p:spPr>
            <a:xfrm>
              <a:off x="2123182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38" name="Google Shape;4938;p31"/>
            <p:cNvSpPr/>
            <p:nvPr/>
          </p:nvSpPr>
          <p:spPr>
            <a:xfrm>
              <a:off x="2148627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39" name="Google Shape;4939;p31"/>
            <p:cNvSpPr/>
            <p:nvPr/>
          </p:nvSpPr>
          <p:spPr>
            <a:xfrm>
              <a:off x="2172561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40" name="Google Shape;4940;p31"/>
            <p:cNvSpPr/>
            <p:nvPr/>
          </p:nvSpPr>
          <p:spPr>
            <a:xfrm>
              <a:off x="2197648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41" name="Google Shape;4941;p31"/>
            <p:cNvSpPr/>
            <p:nvPr/>
          </p:nvSpPr>
          <p:spPr>
            <a:xfrm>
              <a:off x="2223451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42" name="Google Shape;4942;p31"/>
            <p:cNvSpPr/>
            <p:nvPr/>
          </p:nvSpPr>
          <p:spPr>
            <a:xfrm>
              <a:off x="2248897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43" name="Google Shape;4943;p31"/>
            <p:cNvSpPr/>
            <p:nvPr/>
          </p:nvSpPr>
          <p:spPr>
            <a:xfrm>
              <a:off x="22743423"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44" name="Google Shape;4944;p31"/>
            <p:cNvSpPr/>
            <p:nvPr/>
          </p:nvSpPr>
          <p:spPr>
            <a:xfrm>
              <a:off x="22994296"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45" name="Google Shape;4945;p31"/>
            <p:cNvSpPr/>
            <p:nvPr/>
          </p:nvSpPr>
          <p:spPr>
            <a:xfrm>
              <a:off x="23252329"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46" name="Google Shape;4946;p31"/>
            <p:cNvSpPr/>
            <p:nvPr/>
          </p:nvSpPr>
          <p:spPr>
            <a:xfrm>
              <a:off x="23506782"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47" name="Google Shape;4947;p31"/>
            <p:cNvSpPr/>
            <p:nvPr/>
          </p:nvSpPr>
          <p:spPr>
            <a:xfrm>
              <a:off x="237610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48" name="Google Shape;4948;p31"/>
            <p:cNvSpPr/>
            <p:nvPr/>
          </p:nvSpPr>
          <p:spPr>
            <a:xfrm>
              <a:off x="2401181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49" name="Google Shape;4949;p31"/>
            <p:cNvSpPr/>
            <p:nvPr/>
          </p:nvSpPr>
          <p:spPr>
            <a:xfrm>
              <a:off x="2426254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50" name="Google Shape;4950;p31"/>
            <p:cNvSpPr/>
            <p:nvPr/>
          </p:nvSpPr>
          <p:spPr>
            <a:xfrm>
              <a:off x="2072291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51" name="Google Shape;4951;p31"/>
            <p:cNvSpPr/>
            <p:nvPr/>
          </p:nvSpPr>
          <p:spPr>
            <a:xfrm>
              <a:off x="209737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52" name="Google Shape;4952;p31"/>
            <p:cNvSpPr/>
            <p:nvPr/>
          </p:nvSpPr>
          <p:spPr>
            <a:xfrm>
              <a:off x="2123182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53" name="Google Shape;4953;p31"/>
            <p:cNvSpPr/>
            <p:nvPr/>
          </p:nvSpPr>
          <p:spPr>
            <a:xfrm>
              <a:off x="2148627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54" name="Google Shape;4954;p31"/>
            <p:cNvSpPr/>
            <p:nvPr/>
          </p:nvSpPr>
          <p:spPr>
            <a:xfrm>
              <a:off x="2172561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55" name="Google Shape;4955;p31"/>
            <p:cNvSpPr/>
            <p:nvPr/>
          </p:nvSpPr>
          <p:spPr>
            <a:xfrm>
              <a:off x="2197648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56" name="Google Shape;4956;p31"/>
            <p:cNvSpPr/>
            <p:nvPr/>
          </p:nvSpPr>
          <p:spPr>
            <a:xfrm>
              <a:off x="2223451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57" name="Google Shape;4957;p31"/>
            <p:cNvSpPr/>
            <p:nvPr/>
          </p:nvSpPr>
          <p:spPr>
            <a:xfrm>
              <a:off x="2248897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58" name="Google Shape;4958;p31"/>
            <p:cNvSpPr/>
            <p:nvPr/>
          </p:nvSpPr>
          <p:spPr>
            <a:xfrm>
              <a:off x="22743423"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59" name="Google Shape;4959;p31"/>
            <p:cNvSpPr/>
            <p:nvPr/>
          </p:nvSpPr>
          <p:spPr>
            <a:xfrm>
              <a:off x="22994296"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60" name="Google Shape;4960;p31"/>
            <p:cNvSpPr/>
            <p:nvPr/>
          </p:nvSpPr>
          <p:spPr>
            <a:xfrm>
              <a:off x="23252329"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61" name="Google Shape;4961;p31"/>
            <p:cNvSpPr/>
            <p:nvPr/>
          </p:nvSpPr>
          <p:spPr>
            <a:xfrm>
              <a:off x="23506782"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62" name="Google Shape;4962;p31"/>
            <p:cNvSpPr/>
            <p:nvPr/>
          </p:nvSpPr>
          <p:spPr>
            <a:xfrm>
              <a:off x="237610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63" name="Google Shape;4963;p31"/>
            <p:cNvSpPr/>
            <p:nvPr/>
          </p:nvSpPr>
          <p:spPr>
            <a:xfrm>
              <a:off x="2401181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64" name="Google Shape;4964;p31"/>
            <p:cNvSpPr/>
            <p:nvPr/>
          </p:nvSpPr>
          <p:spPr>
            <a:xfrm>
              <a:off x="2426254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65" name="Google Shape;4965;p31"/>
            <p:cNvSpPr/>
            <p:nvPr/>
          </p:nvSpPr>
          <p:spPr>
            <a:xfrm>
              <a:off x="2072320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66" name="Google Shape;4966;p31"/>
            <p:cNvSpPr/>
            <p:nvPr/>
          </p:nvSpPr>
          <p:spPr>
            <a:xfrm>
              <a:off x="209740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67" name="Google Shape;4967;p31"/>
            <p:cNvSpPr/>
            <p:nvPr/>
          </p:nvSpPr>
          <p:spPr>
            <a:xfrm>
              <a:off x="2123211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68" name="Google Shape;4968;p31"/>
            <p:cNvSpPr/>
            <p:nvPr/>
          </p:nvSpPr>
          <p:spPr>
            <a:xfrm>
              <a:off x="2148656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69" name="Google Shape;4969;p31"/>
            <p:cNvSpPr/>
            <p:nvPr/>
          </p:nvSpPr>
          <p:spPr>
            <a:xfrm>
              <a:off x="2172590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70" name="Google Shape;4970;p31"/>
            <p:cNvSpPr/>
            <p:nvPr/>
          </p:nvSpPr>
          <p:spPr>
            <a:xfrm>
              <a:off x="2197677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71" name="Google Shape;4971;p31"/>
            <p:cNvSpPr/>
            <p:nvPr/>
          </p:nvSpPr>
          <p:spPr>
            <a:xfrm>
              <a:off x="2223481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72" name="Google Shape;4972;p31"/>
            <p:cNvSpPr/>
            <p:nvPr/>
          </p:nvSpPr>
          <p:spPr>
            <a:xfrm>
              <a:off x="2248926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73" name="Google Shape;4973;p31"/>
            <p:cNvSpPr/>
            <p:nvPr/>
          </p:nvSpPr>
          <p:spPr>
            <a:xfrm>
              <a:off x="22743717"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74" name="Google Shape;4974;p31"/>
            <p:cNvSpPr/>
            <p:nvPr/>
          </p:nvSpPr>
          <p:spPr>
            <a:xfrm>
              <a:off x="22994590"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75" name="Google Shape;4975;p31"/>
            <p:cNvSpPr/>
            <p:nvPr/>
          </p:nvSpPr>
          <p:spPr>
            <a:xfrm>
              <a:off x="23252623"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76" name="Google Shape;4976;p31"/>
            <p:cNvSpPr/>
            <p:nvPr/>
          </p:nvSpPr>
          <p:spPr>
            <a:xfrm>
              <a:off x="23507076"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77" name="Google Shape;4977;p31"/>
            <p:cNvSpPr/>
            <p:nvPr/>
          </p:nvSpPr>
          <p:spPr>
            <a:xfrm>
              <a:off x="237613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78" name="Google Shape;4978;p31"/>
            <p:cNvSpPr/>
            <p:nvPr/>
          </p:nvSpPr>
          <p:spPr>
            <a:xfrm>
              <a:off x="2401210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79" name="Google Shape;4979;p31"/>
            <p:cNvSpPr/>
            <p:nvPr/>
          </p:nvSpPr>
          <p:spPr>
            <a:xfrm>
              <a:off x="2426283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4980" name="Google Shape;4980;p31"/>
          <p:cNvGrpSpPr/>
          <p:nvPr/>
        </p:nvGrpSpPr>
        <p:grpSpPr>
          <a:xfrm>
            <a:off x="-812763" y="1075127"/>
            <a:ext cx="3659601" cy="1634062"/>
            <a:chOff x="0" y="1075127"/>
            <a:chExt cx="3659601" cy="1634062"/>
          </a:xfrm>
        </p:grpSpPr>
        <p:sp>
          <p:nvSpPr>
            <p:cNvPr id="4981" name="Google Shape;4981;p31"/>
            <p:cNvSpPr/>
            <p:nvPr/>
          </p:nvSpPr>
          <p:spPr>
            <a:xfrm>
              <a:off x="0"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82" name="Google Shape;4982;p31"/>
            <p:cNvSpPr/>
            <p:nvPr/>
          </p:nvSpPr>
          <p:spPr>
            <a:xfrm>
              <a:off x="25087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83" name="Google Shape;4983;p31"/>
            <p:cNvSpPr/>
            <p:nvPr/>
          </p:nvSpPr>
          <p:spPr>
            <a:xfrm>
              <a:off x="5089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84" name="Google Shape;4984;p31"/>
            <p:cNvSpPr/>
            <p:nvPr/>
          </p:nvSpPr>
          <p:spPr>
            <a:xfrm>
              <a:off x="76335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85" name="Google Shape;4985;p31"/>
            <p:cNvSpPr/>
            <p:nvPr/>
          </p:nvSpPr>
          <p:spPr>
            <a:xfrm>
              <a:off x="100269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86" name="Google Shape;4986;p31"/>
            <p:cNvSpPr/>
            <p:nvPr/>
          </p:nvSpPr>
          <p:spPr>
            <a:xfrm>
              <a:off x="125356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87" name="Google Shape;4987;p31"/>
            <p:cNvSpPr/>
            <p:nvPr/>
          </p:nvSpPr>
          <p:spPr>
            <a:xfrm>
              <a:off x="151160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88" name="Google Shape;4988;p31"/>
            <p:cNvSpPr/>
            <p:nvPr/>
          </p:nvSpPr>
          <p:spPr>
            <a:xfrm>
              <a:off x="176605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89" name="Google Shape;4989;p31"/>
            <p:cNvSpPr/>
            <p:nvPr/>
          </p:nvSpPr>
          <p:spPr>
            <a:xfrm>
              <a:off x="202050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90" name="Google Shape;4990;p31"/>
            <p:cNvSpPr/>
            <p:nvPr/>
          </p:nvSpPr>
          <p:spPr>
            <a:xfrm>
              <a:off x="2271381"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91" name="Google Shape;4991;p31"/>
            <p:cNvSpPr/>
            <p:nvPr/>
          </p:nvSpPr>
          <p:spPr>
            <a:xfrm>
              <a:off x="2529414"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92" name="Google Shape;4992;p31"/>
            <p:cNvSpPr/>
            <p:nvPr/>
          </p:nvSpPr>
          <p:spPr>
            <a:xfrm>
              <a:off x="2783867"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93" name="Google Shape;4993;p31"/>
            <p:cNvSpPr/>
            <p:nvPr/>
          </p:nvSpPr>
          <p:spPr>
            <a:xfrm>
              <a:off x="303817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94" name="Google Shape;4994;p31"/>
            <p:cNvSpPr/>
            <p:nvPr/>
          </p:nvSpPr>
          <p:spPr>
            <a:xfrm>
              <a:off x="328889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95" name="Google Shape;4995;p31"/>
            <p:cNvSpPr/>
            <p:nvPr/>
          </p:nvSpPr>
          <p:spPr>
            <a:xfrm>
              <a:off x="353962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96" name="Google Shape;4996;p31"/>
            <p:cNvSpPr/>
            <p:nvPr/>
          </p:nvSpPr>
          <p:spPr>
            <a:xfrm>
              <a:off x="294"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97" name="Google Shape;4997;p31"/>
            <p:cNvSpPr/>
            <p:nvPr/>
          </p:nvSpPr>
          <p:spPr>
            <a:xfrm>
              <a:off x="25116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98" name="Google Shape;4998;p31"/>
            <p:cNvSpPr/>
            <p:nvPr/>
          </p:nvSpPr>
          <p:spPr>
            <a:xfrm>
              <a:off x="5092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99" name="Google Shape;4999;p31"/>
            <p:cNvSpPr/>
            <p:nvPr/>
          </p:nvSpPr>
          <p:spPr>
            <a:xfrm>
              <a:off x="76365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00" name="Google Shape;5000;p31"/>
            <p:cNvSpPr/>
            <p:nvPr/>
          </p:nvSpPr>
          <p:spPr>
            <a:xfrm>
              <a:off x="100299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01" name="Google Shape;5001;p31"/>
            <p:cNvSpPr/>
            <p:nvPr/>
          </p:nvSpPr>
          <p:spPr>
            <a:xfrm>
              <a:off x="125386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02" name="Google Shape;5002;p31"/>
            <p:cNvSpPr/>
            <p:nvPr/>
          </p:nvSpPr>
          <p:spPr>
            <a:xfrm>
              <a:off x="151189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03" name="Google Shape;5003;p31"/>
            <p:cNvSpPr/>
            <p:nvPr/>
          </p:nvSpPr>
          <p:spPr>
            <a:xfrm>
              <a:off x="176634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04" name="Google Shape;5004;p31"/>
            <p:cNvSpPr/>
            <p:nvPr/>
          </p:nvSpPr>
          <p:spPr>
            <a:xfrm>
              <a:off x="202080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05" name="Google Shape;5005;p31"/>
            <p:cNvSpPr/>
            <p:nvPr/>
          </p:nvSpPr>
          <p:spPr>
            <a:xfrm>
              <a:off x="2271675"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06" name="Google Shape;5006;p31"/>
            <p:cNvSpPr/>
            <p:nvPr/>
          </p:nvSpPr>
          <p:spPr>
            <a:xfrm>
              <a:off x="2529708"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07" name="Google Shape;5007;p31"/>
            <p:cNvSpPr/>
            <p:nvPr/>
          </p:nvSpPr>
          <p:spPr>
            <a:xfrm>
              <a:off x="2784161"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08" name="Google Shape;5008;p31"/>
            <p:cNvSpPr/>
            <p:nvPr/>
          </p:nvSpPr>
          <p:spPr>
            <a:xfrm>
              <a:off x="303846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09" name="Google Shape;5009;p31"/>
            <p:cNvSpPr/>
            <p:nvPr/>
          </p:nvSpPr>
          <p:spPr>
            <a:xfrm>
              <a:off x="328919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10" name="Google Shape;5010;p31"/>
            <p:cNvSpPr/>
            <p:nvPr/>
          </p:nvSpPr>
          <p:spPr>
            <a:xfrm>
              <a:off x="353991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11" name="Google Shape;5011;p31"/>
            <p:cNvSpPr/>
            <p:nvPr/>
          </p:nvSpPr>
          <p:spPr>
            <a:xfrm>
              <a:off x="294"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12" name="Google Shape;5012;p31"/>
            <p:cNvSpPr/>
            <p:nvPr/>
          </p:nvSpPr>
          <p:spPr>
            <a:xfrm>
              <a:off x="25116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13" name="Google Shape;5013;p31"/>
            <p:cNvSpPr/>
            <p:nvPr/>
          </p:nvSpPr>
          <p:spPr>
            <a:xfrm>
              <a:off x="5092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14" name="Google Shape;5014;p31"/>
            <p:cNvSpPr/>
            <p:nvPr/>
          </p:nvSpPr>
          <p:spPr>
            <a:xfrm>
              <a:off x="76365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15" name="Google Shape;5015;p31"/>
            <p:cNvSpPr/>
            <p:nvPr/>
          </p:nvSpPr>
          <p:spPr>
            <a:xfrm>
              <a:off x="100299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16" name="Google Shape;5016;p31"/>
            <p:cNvSpPr/>
            <p:nvPr/>
          </p:nvSpPr>
          <p:spPr>
            <a:xfrm>
              <a:off x="125386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17" name="Google Shape;5017;p31"/>
            <p:cNvSpPr/>
            <p:nvPr/>
          </p:nvSpPr>
          <p:spPr>
            <a:xfrm>
              <a:off x="151189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18" name="Google Shape;5018;p31"/>
            <p:cNvSpPr/>
            <p:nvPr/>
          </p:nvSpPr>
          <p:spPr>
            <a:xfrm>
              <a:off x="176634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19" name="Google Shape;5019;p31"/>
            <p:cNvSpPr/>
            <p:nvPr/>
          </p:nvSpPr>
          <p:spPr>
            <a:xfrm>
              <a:off x="202080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20" name="Google Shape;5020;p31"/>
            <p:cNvSpPr/>
            <p:nvPr/>
          </p:nvSpPr>
          <p:spPr>
            <a:xfrm>
              <a:off x="2271675"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21" name="Google Shape;5021;p31"/>
            <p:cNvSpPr/>
            <p:nvPr/>
          </p:nvSpPr>
          <p:spPr>
            <a:xfrm>
              <a:off x="2529708"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22" name="Google Shape;5022;p31"/>
            <p:cNvSpPr/>
            <p:nvPr/>
          </p:nvSpPr>
          <p:spPr>
            <a:xfrm>
              <a:off x="2784161"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23" name="Google Shape;5023;p31"/>
            <p:cNvSpPr/>
            <p:nvPr/>
          </p:nvSpPr>
          <p:spPr>
            <a:xfrm>
              <a:off x="303846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24" name="Google Shape;5024;p31"/>
            <p:cNvSpPr/>
            <p:nvPr/>
          </p:nvSpPr>
          <p:spPr>
            <a:xfrm>
              <a:off x="328919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25" name="Google Shape;5025;p31"/>
            <p:cNvSpPr/>
            <p:nvPr/>
          </p:nvSpPr>
          <p:spPr>
            <a:xfrm>
              <a:off x="353991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26" name="Google Shape;5026;p31"/>
            <p:cNvSpPr/>
            <p:nvPr/>
          </p:nvSpPr>
          <p:spPr>
            <a:xfrm>
              <a:off x="588"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27" name="Google Shape;5027;p31"/>
            <p:cNvSpPr/>
            <p:nvPr/>
          </p:nvSpPr>
          <p:spPr>
            <a:xfrm>
              <a:off x="25146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28" name="Google Shape;5028;p31"/>
            <p:cNvSpPr/>
            <p:nvPr/>
          </p:nvSpPr>
          <p:spPr>
            <a:xfrm>
              <a:off x="5094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29" name="Google Shape;5029;p31"/>
            <p:cNvSpPr/>
            <p:nvPr/>
          </p:nvSpPr>
          <p:spPr>
            <a:xfrm>
              <a:off x="76394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30" name="Google Shape;5030;p31"/>
            <p:cNvSpPr/>
            <p:nvPr/>
          </p:nvSpPr>
          <p:spPr>
            <a:xfrm>
              <a:off x="100328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31" name="Google Shape;5031;p31"/>
            <p:cNvSpPr/>
            <p:nvPr/>
          </p:nvSpPr>
          <p:spPr>
            <a:xfrm>
              <a:off x="125415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32" name="Google Shape;5032;p31"/>
            <p:cNvSpPr/>
            <p:nvPr/>
          </p:nvSpPr>
          <p:spPr>
            <a:xfrm>
              <a:off x="151219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33" name="Google Shape;5033;p31"/>
            <p:cNvSpPr/>
            <p:nvPr/>
          </p:nvSpPr>
          <p:spPr>
            <a:xfrm>
              <a:off x="176664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34" name="Google Shape;5034;p31"/>
            <p:cNvSpPr/>
            <p:nvPr/>
          </p:nvSpPr>
          <p:spPr>
            <a:xfrm>
              <a:off x="202109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35" name="Google Shape;5035;p31"/>
            <p:cNvSpPr/>
            <p:nvPr/>
          </p:nvSpPr>
          <p:spPr>
            <a:xfrm>
              <a:off x="2271969"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36" name="Google Shape;5036;p31"/>
            <p:cNvSpPr/>
            <p:nvPr/>
          </p:nvSpPr>
          <p:spPr>
            <a:xfrm>
              <a:off x="2530002"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37" name="Google Shape;5037;p31"/>
            <p:cNvSpPr/>
            <p:nvPr/>
          </p:nvSpPr>
          <p:spPr>
            <a:xfrm>
              <a:off x="2784455"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38" name="Google Shape;5038;p31"/>
            <p:cNvSpPr/>
            <p:nvPr/>
          </p:nvSpPr>
          <p:spPr>
            <a:xfrm>
              <a:off x="303876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39" name="Google Shape;5039;p31"/>
            <p:cNvSpPr/>
            <p:nvPr/>
          </p:nvSpPr>
          <p:spPr>
            <a:xfrm>
              <a:off x="328948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40" name="Google Shape;5040;p31"/>
            <p:cNvSpPr/>
            <p:nvPr/>
          </p:nvSpPr>
          <p:spPr>
            <a:xfrm>
              <a:off x="354021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41" name="Google Shape;5041;p31"/>
            <p:cNvSpPr/>
            <p:nvPr/>
          </p:nvSpPr>
          <p:spPr>
            <a:xfrm>
              <a:off x="588"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42" name="Google Shape;5042;p31"/>
            <p:cNvSpPr/>
            <p:nvPr/>
          </p:nvSpPr>
          <p:spPr>
            <a:xfrm>
              <a:off x="25146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43" name="Google Shape;5043;p31"/>
            <p:cNvSpPr/>
            <p:nvPr/>
          </p:nvSpPr>
          <p:spPr>
            <a:xfrm>
              <a:off x="5094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44" name="Google Shape;5044;p31"/>
            <p:cNvSpPr/>
            <p:nvPr/>
          </p:nvSpPr>
          <p:spPr>
            <a:xfrm>
              <a:off x="76394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45" name="Google Shape;5045;p31"/>
            <p:cNvSpPr/>
            <p:nvPr/>
          </p:nvSpPr>
          <p:spPr>
            <a:xfrm>
              <a:off x="100328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46" name="Google Shape;5046;p31"/>
            <p:cNvSpPr/>
            <p:nvPr/>
          </p:nvSpPr>
          <p:spPr>
            <a:xfrm>
              <a:off x="125415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47" name="Google Shape;5047;p31"/>
            <p:cNvSpPr/>
            <p:nvPr/>
          </p:nvSpPr>
          <p:spPr>
            <a:xfrm>
              <a:off x="151219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48" name="Google Shape;5048;p31"/>
            <p:cNvSpPr/>
            <p:nvPr/>
          </p:nvSpPr>
          <p:spPr>
            <a:xfrm>
              <a:off x="176664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49" name="Google Shape;5049;p31"/>
            <p:cNvSpPr/>
            <p:nvPr/>
          </p:nvSpPr>
          <p:spPr>
            <a:xfrm>
              <a:off x="202109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50" name="Google Shape;5050;p31"/>
            <p:cNvSpPr/>
            <p:nvPr/>
          </p:nvSpPr>
          <p:spPr>
            <a:xfrm>
              <a:off x="2271969"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51" name="Google Shape;5051;p31"/>
            <p:cNvSpPr/>
            <p:nvPr/>
          </p:nvSpPr>
          <p:spPr>
            <a:xfrm>
              <a:off x="2530002"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52" name="Google Shape;5052;p31"/>
            <p:cNvSpPr/>
            <p:nvPr/>
          </p:nvSpPr>
          <p:spPr>
            <a:xfrm>
              <a:off x="2784455"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53" name="Google Shape;5053;p31"/>
            <p:cNvSpPr/>
            <p:nvPr/>
          </p:nvSpPr>
          <p:spPr>
            <a:xfrm>
              <a:off x="303876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54" name="Google Shape;5054;p31"/>
            <p:cNvSpPr/>
            <p:nvPr/>
          </p:nvSpPr>
          <p:spPr>
            <a:xfrm>
              <a:off x="328948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55" name="Google Shape;5055;p31"/>
            <p:cNvSpPr/>
            <p:nvPr/>
          </p:nvSpPr>
          <p:spPr>
            <a:xfrm>
              <a:off x="354021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56" name="Google Shape;5056;p31"/>
            <p:cNvSpPr/>
            <p:nvPr/>
          </p:nvSpPr>
          <p:spPr>
            <a:xfrm>
              <a:off x="882"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57" name="Google Shape;5057;p31"/>
            <p:cNvSpPr/>
            <p:nvPr/>
          </p:nvSpPr>
          <p:spPr>
            <a:xfrm>
              <a:off x="25175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58" name="Google Shape;5058;p31"/>
            <p:cNvSpPr/>
            <p:nvPr/>
          </p:nvSpPr>
          <p:spPr>
            <a:xfrm>
              <a:off x="5097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59" name="Google Shape;5059;p31"/>
            <p:cNvSpPr/>
            <p:nvPr/>
          </p:nvSpPr>
          <p:spPr>
            <a:xfrm>
              <a:off x="76424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60" name="Google Shape;5060;p31"/>
            <p:cNvSpPr/>
            <p:nvPr/>
          </p:nvSpPr>
          <p:spPr>
            <a:xfrm>
              <a:off x="100357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61" name="Google Shape;5061;p31"/>
            <p:cNvSpPr/>
            <p:nvPr/>
          </p:nvSpPr>
          <p:spPr>
            <a:xfrm>
              <a:off x="125445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62" name="Google Shape;5062;p31"/>
            <p:cNvSpPr/>
            <p:nvPr/>
          </p:nvSpPr>
          <p:spPr>
            <a:xfrm>
              <a:off x="151248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63" name="Google Shape;5063;p31"/>
            <p:cNvSpPr/>
            <p:nvPr/>
          </p:nvSpPr>
          <p:spPr>
            <a:xfrm>
              <a:off x="176693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64" name="Google Shape;5064;p31"/>
            <p:cNvSpPr/>
            <p:nvPr/>
          </p:nvSpPr>
          <p:spPr>
            <a:xfrm>
              <a:off x="202139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65" name="Google Shape;5065;p31"/>
            <p:cNvSpPr/>
            <p:nvPr/>
          </p:nvSpPr>
          <p:spPr>
            <a:xfrm>
              <a:off x="2272263"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66" name="Google Shape;5066;p31"/>
            <p:cNvSpPr/>
            <p:nvPr/>
          </p:nvSpPr>
          <p:spPr>
            <a:xfrm>
              <a:off x="2530296"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67" name="Google Shape;5067;p31"/>
            <p:cNvSpPr/>
            <p:nvPr/>
          </p:nvSpPr>
          <p:spPr>
            <a:xfrm>
              <a:off x="2784749"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68" name="Google Shape;5068;p31"/>
            <p:cNvSpPr/>
            <p:nvPr/>
          </p:nvSpPr>
          <p:spPr>
            <a:xfrm>
              <a:off x="303905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69" name="Google Shape;5069;p31"/>
            <p:cNvSpPr/>
            <p:nvPr/>
          </p:nvSpPr>
          <p:spPr>
            <a:xfrm>
              <a:off x="328978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70" name="Google Shape;5070;p31"/>
            <p:cNvSpPr/>
            <p:nvPr/>
          </p:nvSpPr>
          <p:spPr>
            <a:xfrm>
              <a:off x="354050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71" name="Google Shape;5071;p31"/>
            <p:cNvSpPr/>
            <p:nvPr/>
          </p:nvSpPr>
          <p:spPr>
            <a:xfrm>
              <a:off x="882"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72" name="Google Shape;5072;p31"/>
            <p:cNvSpPr/>
            <p:nvPr/>
          </p:nvSpPr>
          <p:spPr>
            <a:xfrm>
              <a:off x="25175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73" name="Google Shape;5073;p31"/>
            <p:cNvSpPr/>
            <p:nvPr/>
          </p:nvSpPr>
          <p:spPr>
            <a:xfrm>
              <a:off x="5097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74" name="Google Shape;5074;p31"/>
            <p:cNvSpPr/>
            <p:nvPr/>
          </p:nvSpPr>
          <p:spPr>
            <a:xfrm>
              <a:off x="76424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75" name="Google Shape;5075;p31"/>
            <p:cNvSpPr/>
            <p:nvPr/>
          </p:nvSpPr>
          <p:spPr>
            <a:xfrm>
              <a:off x="100357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76" name="Google Shape;5076;p31"/>
            <p:cNvSpPr/>
            <p:nvPr/>
          </p:nvSpPr>
          <p:spPr>
            <a:xfrm>
              <a:off x="125445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77" name="Google Shape;5077;p31"/>
            <p:cNvSpPr/>
            <p:nvPr/>
          </p:nvSpPr>
          <p:spPr>
            <a:xfrm>
              <a:off x="151248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78" name="Google Shape;5078;p31"/>
            <p:cNvSpPr/>
            <p:nvPr/>
          </p:nvSpPr>
          <p:spPr>
            <a:xfrm>
              <a:off x="176693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79" name="Google Shape;5079;p31"/>
            <p:cNvSpPr/>
            <p:nvPr/>
          </p:nvSpPr>
          <p:spPr>
            <a:xfrm>
              <a:off x="202139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80" name="Google Shape;5080;p31"/>
            <p:cNvSpPr/>
            <p:nvPr/>
          </p:nvSpPr>
          <p:spPr>
            <a:xfrm>
              <a:off x="2272263"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81" name="Google Shape;5081;p31"/>
            <p:cNvSpPr/>
            <p:nvPr/>
          </p:nvSpPr>
          <p:spPr>
            <a:xfrm>
              <a:off x="2530296"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82" name="Google Shape;5082;p31"/>
            <p:cNvSpPr/>
            <p:nvPr/>
          </p:nvSpPr>
          <p:spPr>
            <a:xfrm>
              <a:off x="2784749"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83" name="Google Shape;5083;p31"/>
            <p:cNvSpPr/>
            <p:nvPr/>
          </p:nvSpPr>
          <p:spPr>
            <a:xfrm>
              <a:off x="303905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84" name="Google Shape;5084;p31"/>
            <p:cNvSpPr/>
            <p:nvPr/>
          </p:nvSpPr>
          <p:spPr>
            <a:xfrm>
              <a:off x="328978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85" name="Google Shape;5085;p31"/>
            <p:cNvSpPr/>
            <p:nvPr/>
          </p:nvSpPr>
          <p:spPr>
            <a:xfrm>
              <a:off x="354050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86" name="Google Shape;5086;p31"/>
            <p:cNvSpPr/>
            <p:nvPr/>
          </p:nvSpPr>
          <p:spPr>
            <a:xfrm>
              <a:off x="1176"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87" name="Google Shape;5087;p31"/>
            <p:cNvSpPr/>
            <p:nvPr/>
          </p:nvSpPr>
          <p:spPr>
            <a:xfrm>
              <a:off x="25204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88" name="Google Shape;5088;p31"/>
            <p:cNvSpPr/>
            <p:nvPr/>
          </p:nvSpPr>
          <p:spPr>
            <a:xfrm>
              <a:off x="5100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89" name="Google Shape;5089;p31"/>
            <p:cNvSpPr/>
            <p:nvPr/>
          </p:nvSpPr>
          <p:spPr>
            <a:xfrm>
              <a:off x="76453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90" name="Google Shape;5090;p31"/>
            <p:cNvSpPr/>
            <p:nvPr/>
          </p:nvSpPr>
          <p:spPr>
            <a:xfrm>
              <a:off x="100387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91" name="Google Shape;5091;p31"/>
            <p:cNvSpPr/>
            <p:nvPr/>
          </p:nvSpPr>
          <p:spPr>
            <a:xfrm>
              <a:off x="125474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92" name="Google Shape;5092;p31"/>
            <p:cNvSpPr/>
            <p:nvPr/>
          </p:nvSpPr>
          <p:spPr>
            <a:xfrm>
              <a:off x="151277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93" name="Google Shape;5093;p31"/>
            <p:cNvSpPr/>
            <p:nvPr/>
          </p:nvSpPr>
          <p:spPr>
            <a:xfrm>
              <a:off x="176723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94" name="Google Shape;5094;p31"/>
            <p:cNvSpPr/>
            <p:nvPr/>
          </p:nvSpPr>
          <p:spPr>
            <a:xfrm>
              <a:off x="202168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95" name="Google Shape;5095;p31"/>
            <p:cNvSpPr/>
            <p:nvPr/>
          </p:nvSpPr>
          <p:spPr>
            <a:xfrm>
              <a:off x="2272557"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96" name="Google Shape;5096;p31"/>
            <p:cNvSpPr/>
            <p:nvPr/>
          </p:nvSpPr>
          <p:spPr>
            <a:xfrm>
              <a:off x="2530590"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97" name="Google Shape;5097;p31"/>
            <p:cNvSpPr/>
            <p:nvPr/>
          </p:nvSpPr>
          <p:spPr>
            <a:xfrm>
              <a:off x="2785043"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98" name="Google Shape;5098;p31"/>
            <p:cNvSpPr/>
            <p:nvPr/>
          </p:nvSpPr>
          <p:spPr>
            <a:xfrm>
              <a:off x="303934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99" name="Google Shape;5099;p31"/>
            <p:cNvSpPr/>
            <p:nvPr/>
          </p:nvSpPr>
          <p:spPr>
            <a:xfrm>
              <a:off x="329007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100" name="Google Shape;5100;p31"/>
            <p:cNvSpPr/>
            <p:nvPr/>
          </p:nvSpPr>
          <p:spPr>
            <a:xfrm>
              <a:off x="354080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pic>
        <p:nvPicPr>
          <p:cNvPr id="5101" name="Google Shape;5101;p31"/>
          <p:cNvPicPr preferRelativeResize="0"/>
          <p:nvPr/>
        </p:nvPicPr>
        <p:blipFill rotWithShape="1">
          <a:blip r:embed="rId3">
            <a:alphaModFix/>
          </a:blip>
          <a:srcRect b="0" l="0" r="0" t="0"/>
          <a:stretch/>
        </p:blipFill>
        <p:spPr>
          <a:xfrm>
            <a:off x="7550150" y="2762250"/>
            <a:ext cx="13653328" cy="6858000"/>
          </a:xfrm>
          <a:prstGeom prst="rect">
            <a:avLst/>
          </a:prstGeom>
          <a:noFill/>
          <a:ln>
            <a:noFill/>
          </a:ln>
        </p:spPr>
      </p:pic>
      <p:sp>
        <p:nvSpPr>
          <p:cNvPr id="5102" name="Google Shape;5102;p31"/>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Ahora tomemos este modelo</a:t>
            </a:r>
            <a:endParaRPr>
              <a:latin typeface="Roboto"/>
              <a:ea typeface="Roboto"/>
              <a:cs typeface="Roboto"/>
              <a:sym typeface="Roboto"/>
            </a:endParaRPr>
          </a:p>
        </p:txBody>
      </p:sp>
      <p:sp>
        <p:nvSpPr>
          <p:cNvPr id="5103" name="Google Shape;5103;p31"/>
          <p:cNvSpPr txBox="1"/>
          <p:nvPr/>
        </p:nvSpPr>
        <p:spPr>
          <a:xfrm>
            <a:off x="361950"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a:p>
        </p:txBody>
      </p:sp>
      <p:pic>
        <p:nvPicPr>
          <p:cNvPr descr="Interfaz de usuario gráfica&#10;&#10;El contenido generado por IA puede ser incorrecto." id="5104" name="Google Shape;5104;p31"/>
          <p:cNvPicPr preferRelativeResize="0"/>
          <p:nvPr>
            <p:ph idx="1" type="body"/>
          </p:nvPr>
        </p:nvPicPr>
        <p:blipFill rotWithShape="1">
          <a:blip r:embed="rId4">
            <a:alphaModFix/>
          </a:blip>
          <a:srcRect b="0" l="0" r="0" t="0"/>
          <a:stretch/>
        </p:blipFill>
        <p:spPr>
          <a:xfrm>
            <a:off x="5011109" y="3381377"/>
            <a:ext cx="13839826" cy="900360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08" name="Shape 5108"/>
        <p:cNvGrpSpPr/>
        <p:nvPr/>
      </p:nvGrpSpPr>
      <p:grpSpPr>
        <a:xfrm>
          <a:off x="0" y="0"/>
          <a:ext cx="0" cy="0"/>
          <a:chOff x="0" y="0"/>
          <a:chExt cx="0" cy="0"/>
        </a:xfrm>
      </p:grpSpPr>
      <p:sp>
        <p:nvSpPr>
          <p:cNvPr id="5109" name="Google Shape;5109;p32"/>
          <p:cNvSpPr txBox="1"/>
          <p:nvPr/>
        </p:nvSpPr>
        <p:spPr>
          <a:xfrm>
            <a:off x="25655451" y="1711234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110" name="Google Shape;5110;p32"/>
          <p:cNvSpPr txBox="1"/>
          <p:nvPr/>
        </p:nvSpPr>
        <p:spPr>
          <a:xfrm>
            <a:off x="24453669" y="1784386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111" name="Google Shape;5111;p32"/>
          <p:cNvSpPr txBox="1"/>
          <p:nvPr/>
        </p:nvSpPr>
        <p:spPr>
          <a:xfrm>
            <a:off x="12379841" y="1447133"/>
            <a:ext cx="11263423"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200"/>
              <a:buFont typeface="Roboto"/>
              <a:buNone/>
            </a:pPr>
            <a:r>
              <a:rPr lang="es-CO" sz="7200">
                <a:solidFill>
                  <a:srgbClr val="000000"/>
                </a:solidFill>
                <a:latin typeface="Roboto"/>
                <a:ea typeface="Roboto"/>
                <a:cs typeface="Roboto"/>
                <a:sym typeface="Roboto"/>
              </a:rPr>
              <a:t>Ejercicio</a:t>
            </a:r>
            <a:endParaRPr b="0" i="0" sz="7200" u="none" cap="none" strike="noStrike">
              <a:solidFill>
                <a:srgbClr val="000000"/>
              </a:solidFill>
              <a:latin typeface="Roboto"/>
              <a:ea typeface="Roboto"/>
              <a:cs typeface="Roboto"/>
              <a:sym typeface="Roboto"/>
            </a:endParaRPr>
          </a:p>
        </p:txBody>
      </p:sp>
      <p:sp>
        <p:nvSpPr>
          <p:cNvPr id="5112" name="Google Shape;5112;p32"/>
          <p:cNvSpPr txBox="1"/>
          <p:nvPr>
            <p:ph idx="1" type="body"/>
          </p:nvPr>
        </p:nvSpPr>
        <p:spPr>
          <a:xfrm>
            <a:off x="12379841" y="3101008"/>
            <a:ext cx="10559671" cy="2738787"/>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chemeClr val="dk1"/>
              </a:buClr>
              <a:buSzPts val="4400"/>
              <a:buNone/>
            </a:pPr>
            <a:r>
              <a:rPr lang="es-CO" sz="4400">
                <a:latin typeface="Lato"/>
                <a:ea typeface="Lato"/>
                <a:cs typeface="Lato"/>
                <a:sym typeface="Lato"/>
              </a:rPr>
              <a:t>Calcule una tabla de aviones con un campo adicional tiquetes_vendidos. </a:t>
            </a:r>
            <a:endParaRPr/>
          </a:p>
        </p:txBody>
      </p:sp>
      <p:grpSp>
        <p:nvGrpSpPr>
          <p:cNvPr id="5113" name="Google Shape;5113;p32"/>
          <p:cNvGrpSpPr/>
          <p:nvPr/>
        </p:nvGrpSpPr>
        <p:grpSpPr>
          <a:xfrm>
            <a:off x="12379841" y="5626073"/>
            <a:ext cx="3980585" cy="1230796"/>
            <a:chOff x="12889395" y="6402456"/>
            <a:chExt cx="3980585" cy="1230796"/>
          </a:xfrm>
        </p:grpSpPr>
        <p:sp>
          <p:nvSpPr>
            <p:cNvPr id="5114" name="Google Shape;5114;p32"/>
            <p:cNvSpPr/>
            <p:nvPr/>
          </p:nvSpPr>
          <p:spPr>
            <a:xfrm>
              <a:off x="13290004" y="6480889"/>
              <a:ext cx="3579976" cy="1073930"/>
            </a:xfrm>
            <a:prstGeom prst="rect">
              <a:avLst/>
            </a:prstGeom>
            <a:solidFill>
              <a:srgbClr val="C11C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5115" name="Google Shape;5115;p32"/>
            <p:cNvGrpSpPr/>
            <p:nvPr/>
          </p:nvGrpSpPr>
          <p:grpSpPr>
            <a:xfrm>
              <a:off x="12889395" y="6402456"/>
              <a:ext cx="1230796" cy="1230796"/>
              <a:chOff x="12889395" y="6402456"/>
              <a:chExt cx="1689652" cy="1689652"/>
            </a:xfrm>
          </p:grpSpPr>
          <p:sp>
            <p:nvSpPr>
              <p:cNvPr id="5116" name="Google Shape;5116;p32"/>
              <p:cNvSpPr/>
              <p:nvPr/>
            </p:nvSpPr>
            <p:spPr>
              <a:xfrm>
                <a:off x="12889395" y="6402456"/>
                <a:ext cx="1689652" cy="1689652"/>
              </a:xfrm>
              <a:prstGeom prst="ellipse">
                <a:avLst/>
              </a:prstGeom>
              <a:solidFill>
                <a:schemeClr val="accent4"/>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5117" name="Google Shape;5117;p32"/>
              <p:cNvPicPr preferRelativeResize="0"/>
              <p:nvPr/>
            </p:nvPicPr>
            <p:blipFill rotWithShape="1">
              <a:blip r:embed="rId4">
                <a:alphaModFix/>
              </a:blip>
              <a:srcRect b="0" l="0" r="0" t="0"/>
              <a:stretch/>
            </p:blipFill>
            <p:spPr>
              <a:xfrm>
                <a:off x="12997069" y="6510130"/>
                <a:ext cx="1474304" cy="1474304"/>
              </a:xfrm>
              <a:prstGeom prst="rect">
                <a:avLst/>
              </a:prstGeom>
              <a:noFill/>
              <a:ln>
                <a:noFill/>
              </a:ln>
            </p:spPr>
          </p:pic>
        </p:grpSp>
        <p:sp>
          <p:nvSpPr>
            <p:cNvPr id="5118" name="Google Shape;5118;p32"/>
            <p:cNvSpPr txBox="1"/>
            <p:nvPr/>
          </p:nvSpPr>
          <p:spPr>
            <a:xfrm>
              <a:off x="14363933" y="6663911"/>
              <a:ext cx="1956119"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000"/>
                <a:buFont typeface="Lato"/>
                <a:buNone/>
              </a:pPr>
              <a:r>
                <a:rPr b="0" i="0" lang="es-CO" sz="4000" u="none" cap="none" strike="noStrike">
                  <a:solidFill>
                    <a:srgbClr val="FFFFFF"/>
                  </a:solidFill>
                  <a:latin typeface="Lato"/>
                  <a:ea typeface="Lato"/>
                  <a:cs typeface="Lato"/>
                  <a:sym typeface="Lato"/>
                </a:rPr>
                <a:t>PISTAS</a:t>
              </a:r>
              <a:endParaRPr b="0" i="0" sz="4000" u="none" cap="none" strike="noStrike">
                <a:solidFill>
                  <a:srgbClr val="FFFFFF"/>
                </a:solidFill>
                <a:latin typeface="Lato"/>
                <a:ea typeface="Lato"/>
                <a:cs typeface="Lato"/>
                <a:sym typeface="Lato"/>
              </a:endParaRPr>
            </a:p>
          </p:txBody>
        </p:sp>
        <p:sp>
          <p:nvSpPr>
            <p:cNvPr id="5119" name="Google Shape;5119;p32"/>
            <p:cNvSpPr/>
            <p:nvPr/>
          </p:nvSpPr>
          <p:spPr>
            <a:xfrm rot="-5400000">
              <a:off x="16116364" y="6801203"/>
              <a:ext cx="1073929" cy="433302"/>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5120" name="Google Shape;5120;p32"/>
          <p:cNvSpPr txBox="1"/>
          <p:nvPr/>
        </p:nvSpPr>
        <p:spPr>
          <a:xfrm>
            <a:off x="13606880" y="7388849"/>
            <a:ext cx="9332632" cy="3937652"/>
          </a:xfrm>
          <a:prstGeom prst="rect">
            <a:avLst/>
          </a:prstGeom>
          <a:noFill/>
          <a:ln>
            <a:noFill/>
          </a:ln>
        </p:spPr>
        <p:txBody>
          <a:bodyPr anchorCtr="0" anchor="t" bIns="45700" lIns="91425" spcFirstLastPara="1" rIns="91425" wrap="square" tIns="45700">
            <a:normAutofit lnSpcReduction="10000"/>
          </a:bodyPr>
          <a:lstStyle/>
          <a:p>
            <a:pPr indent="-457200" lvl="0" marL="457200" marR="0" rtl="0" algn="just">
              <a:lnSpc>
                <a:spcPct val="100000"/>
              </a:lnSpc>
              <a:spcBef>
                <a:spcPts val="0"/>
              </a:spcBef>
              <a:spcAft>
                <a:spcPts val="0"/>
              </a:spcAft>
              <a:buClr>
                <a:srgbClr val="000000"/>
              </a:buClr>
              <a:buSzPts val="4400"/>
              <a:buFont typeface="Courier New"/>
              <a:buChar char="o"/>
            </a:pPr>
            <a:r>
              <a:rPr b="0" i="0" lang="es-CO" sz="4400" u="none" cap="none" strike="noStrike">
                <a:solidFill>
                  <a:srgbClr val="000000"/>
                </a:solidFill>
                <a:latin typeface="Lato"/>
                <a:ea typeface="Lato"/>
                <a:cs typeface="Lato"/>
                <a:sym typeface="Lato"/>
              </a:rPr>
              <a:t>Intentemos llegar al SQL</a:t>
            </a:r>
            <a:r>
              <a:rPr b="0" i="0" lang="es-CO" sz="4400" u="none" cap="none" strike="noStrike">
                <a:solidFill>
                  <a:srgbClr val="000000"/>
                </a:solidFill>
                <a:latin typeface="Lato"/>
                <a:ea typeface="Lato"/>
                <a:cs typeface="Lato"/>
                <a:sym typeface="Lato"/>
              </a:rPr>
              <a:t> definitivo. </a:t>
            </a:r>
            <a:endParaRPr/>
          </a:p>
          <a:p>
            <a:pPr indent="-457200" lvl="0" marL="457200" marR="0" rtl="0" algn="just">
              <a:lnSpc>
                <a:spcPct val="100000"/>
              </a:lnSpc>
              <a:spcBef>
                <a:spcPts val="3200"/>
              </a:spcBef>
              <a:spcAft>
                <a:spcPts val="0"/>
              </a:spcAft>
              <a:buClr>
                <a:srgbClr val="000000"/>
              </a:buClr>
              <a:buSzPts val="4400"/>
              <a:buFont typeface="Courier New"/>
              <a:buChar char="o"/>
            </a:pPr>
            <a:r>
              <a:rPr lang="es-CO" sz="4400">
                <a:solidFill>
                  <a:srgbClr val="000000"/>
                </a:solidFill>
                <a:latin typeface="Lato"/>
                <a:ea typeface="Lato"/>
                <a:cs typeface="Lato"/>
                <a:sym typeface="Lato"/>
              </a:rPr>
              <a:t>Piense</a:t>
            </a:r>
            <a:r>
              <a:rPr lang="es-CO" sz="4400">
                <a:solidFill>
                  <a:srgbClr val="000000"/>
                </a:solidFill>
                <a:latin typeface="Lato"/>
                <a:ea typeface="Lato"/>
                <a:cs typeface="Lato"/>
                <a:sym typeface="Lato"/>
              </a:rPr>
              <a:t> en peras con peras, y peras con manzanas.</a:t>
            </a:r>
            <a:endParaRPr/>
          </a:p>
          <a:p>
            <a:pPr indent="-457200" lvl="0" marL="457200" marR="0" rtl="0" algn="just">
              <a:lnSpc>
                <a:spcPct val="100000"/>
              </a:lnSpc>
              <a:spcBef>
                <a:spcPts val="3200"/>
              </a:spcBef>
              <a:spcAft>
                <a:spcPts val="0"/>
              </a:spcAft>
              <a:buClr>
                <a:srgbClr val="000000"/>
              </a:buClr>
              <a:buSzPts val="4400"/>
              <a:buFont typeface="Courier New"/>
              <a:buChar char="o"/>
            </a:pPr>
            <a:r>
              <a:rPr lang="es-CO" sz="4400">
                <a:solidFill>
                  <a:srgbClr val="000000"/>
                </a:solidFill>
                <a:latin typeface="Lato"/>
                <a:ea typeface="Lato"/>
                <a:cs typeface="Lato"/>
                <a:sym typeface="Lato"/>
              </a:rPr>
              <a:t>¿Es necesario agregar antes? Puedes utilizar CTE.</a:t>
            </a:r>
            <a:endParaRPr b="0" i="0" sz="4400" u="none" cap="none" strike="noStrike">
              <a:solidFill>
                <a:srgbClr val="000000"/>
              </a:solidFill>
              <a:latin typeface="Lato"/>
              <a:ea typeface="Lato"/>
              <a:cs typeface="Lato"/>
              <a:sym typeface="Lato"/>
            </a:endParaRPr>
          </a:p>
        </p:txBody>
      </p:sp>
      <p:sp>
        <p:nvSpPr>
          <p:cNvPr id="5121" name="Google Shape;5121;p32"/>
          <p:cNvSpPr txBox="1"/>
          <p:nvPr/>
        </p:nvSpPr>
        <p:spPr>
          <a:xfrm>
            <a:off x="493776" y="12201186"/>
            <a:ext cx="5431536"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7200"/>
              <a:buFont typeface="Lato"/>
              <a:buNone/>
            </a:pPr>
            <a:r>
              <a:rPr b="0" i="0" lang="es-CO" sz="7200" u="none" cap="none" strike="noStrike">
                <a:solidFill>
                  <a:srgbClr val="FFFFFF"/>
                </a:solidFill>
                <a:latin typeface="Lato"/>
                <a:ea typeface="Lato"/>
                <a:cs typeface="Lato"/>
                <a:sym typeface="Lato"/>
              </a:rPr>
              <a:t>3:00</a:t>
            </a:r>
            <a:endParaRPr/>
          </a:p>
        </p:txBody>
      </p:sp>
      <p:grpSp>
        <p:nvGrpSpPr>
          <p:cNvPr id="5122" name="Google Shape;5122;p32"/>
          <p:cNvGrpSpPr/>
          <p:nvPr/>
        </p:nvGrpSpPr>
        <p:grpSpPr>
          <a:xfrm>
            <a:off x="21922690" y="10842237"/>
            <a:ext cx="1720574" cy="1959113"/>
            <a:chOff x="21922690" y="11086899"/>
            <a:chExt cx="1720574" cy="1959113"/>
          </a:xfrm>
        </p:grpSpPr>
        <p:sp>
          <p:nvSpPr>
            <p:cNvPr id="5123" name="Google Shape;5123;p32"/>
            <p:cNvSpPr/>
            <p:nvPr/>
          </p:nvSpPr>
          <p:spPr>
            <a:xfrm>
              <a:off x="21922690" y="11356360"/>
              <a:ext cx="1689652" cy="168965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5124" name="Google Shape;5124;p32"/>
            <p:cNvPicPr preferRelativeResize="0"/>
            <p:nvPr/>
          </p:nvPicPr>
          <p:blipFill rotWithShape="1">
            <a:blip r:embed="rId5">
              <a:alphaModFix/>
            </a:blip>
            <a:srcRect b="0" l="0" r="0" t="0"/>
            <a:stretch/>
          </p:blipFill>
          <p:spPr>
            <a:xfrm>
              <a:off x="21922690" y="11086899"/>
              <a:ext cx="1720574" cy="1720574"/>
            </a:xfrm>
            <a:prstGeom prst="rect">
              <a:avLst/>
            </a:prstGeom>
            <a:noFill/>
            <a:ln>
              <a:noFill/>
            </a:ln>
          </p:spPr>
        </p:pic>
      </p:grpSp>
      <p:sp>
        <p:nvSpPr>
          <p:cNvPr id="5125" name="Google Shape;5125;p32"/>
          <p:cNvSpPr txBox="1"/>
          <p:nvPr/>
        </p:nvSpPr>
        <p:spPr>
          <a:xfrm>
            <a:off x="361950"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a:p>
        </p:txBody>
      </p:sp>
      <p:sp>
        <p:nvSpPr>
          <p:cNvPr id="5126" name="Google Shape;5126;p32"/>
          <p:cNvSpPr/>
          <p:nvPr/>
        </p:nvSpPr>
        <p:spPr>
          <a:xfrm>
            <a:off x="2585240" y="3167911"/>
            <a:ext cx="7848981" cy="7682698"/>
          </a:xfrm>
          <a:prstGeom prst="rect">
            <a:avLst/>
          </a:prstGeom>
          <a:solidFill>
            <a:srgbClr val="FFFFFF">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127" name="Google Shape;5127;p32"/>
          <p:cNvSpPr txBox="1"/>
          <p:nvPr/>
        </p:nvSpPr>
        <p:spPr>
          <a:xfrm>
            <a:off x="3501120" y="4523889"/>
            <a:ext cx="6017219"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00000"/>
              </a:buClr>
              <a:buSzPts val="4000"/>
              <a:buFont typeface="Roboto"/>
              <a:buNone/>
            </a:pPr>
            <a:r>
              <a:rPr b="1" i="0" lang="es-CO" sz="4000" u="none" cap="none" strike="noStrike">
                <a:solidFill>
                  <a:srgbClr val="C00000"/>
                </a:solidFill>
                <a:latin typeface="Roboto"/>
                <a:ea typeface="Roboto"/>
                <a:cs typeface="Roboto"/>
                <a:sym typeface="Roboto"/>
              </a:rPr>
              <a:t>SOLUCIÓN</a:t>
            </a:r>
            <a:endParaRPr/>
          </a:p>
        </p:txBody>
      </p:sp>
      <p:grpSp>
        <p:nvGrpSpPr>
          <p:cNvPr id="5128" name="Google Shape;5128;p32"/>
          <p:cNvGrpSpPr/>
          <p:nvPr/>
        </p:nvGrpSpPr>
        <p:grpSpPr>
          <a:xfrm>
            <a:off x="4409693" y="11911524"/>
            <a:ext cx="1647445" cy="1489991"/>
            <a:chOff x="7210805" y="4564306"/>
            <a:chExt cx="2904485" cy="2754985"/>
          </a:xfrm>
        </p:grpSpPr>
        <p:pic>
          <p:nvPicPr>
            <p:cNvPr id="5129" name="Google Shape;5129;p32"/>
            <p:cNvPicPr preferRelativeResize="0"/>
            <p:nvPr/>
          </p:nvPicPr>
          <p:blipFill rotWithShape="1">
            <a:blip r:embed="rId6">
              <a:alphaModFix/>
            </a:blip>
            <a:srcRect b="0" l="0" r="0" t="0"/>
            <a:stretch/>
          </p:blipFill>
          <p:spPr>
            <a:xfrm>
              <a:off x="7210805" y="4564306"/>
              <a:ext cx="2754985" cy="2754985"/>
            </a:xfrm>
            <a:prstGeom prst="rect">
              <a:avLst/>
            </a:prstGeom>
            <a:noFill/>
            <a:ln>
              <a:noFill/>
            </a:ln>
          </p:spPr>
        </p:pic>
        <p:pic>
          <p:nvPicPr>
            <p:cNvPr id="5130" name="Google Shape;5130;p32"/>
            <p:cNvPicPr preferRelativeResize="0"/>
            <p:nvPr/>
          </p:nvPicPr>
          <p:blipFill rotWithShape="1">
            <a:blip r:embed="rId7">
              <a:alphaModFix/>
            </a:blip>
            <a:srcRect b="0" l="0" r="0" t="0"/>
            <a:stretch/>
          </p:blipFill>
          <p:spPr>
            <a:xfrm>
              <a:off x="8769593" y="5973594"/>
              <a:ext cx="1345697" cy="1345697"/>
            </a:xfrm>
            <a:prstGeom prst="rect">
              <a:avLst/>
            </a:prstGeom>
            <a:noFill/>
            <a:ln>
              <a:noFill/>
            </a:ln>
          </p:spPr>
        </p:pic>
      </p:grpSp>
      <p:pic>
        <p:nvPicPr>
          <p:cNvPr id="5131" name="Google Shape;5131;p32"/>
          <p:cNvPicPr preferRelativeResize="0"/>
          <p:nvPr/>
        </p:nvPicPr>
        <p:blipFill rotWithShape="1">
          <a:blip r:embed="rId8">
            <a:alphaModFix/>
          </a:blip>
          <a:srcRect b="0" l="0" r="0" t="0"/>
          <a:stretch/>
        </p:blipFill>
        <p:spPr>
          <a:xfrm>
            <a:off x="-24595" y="5425535"/>
            <a:ext cx="12277204" cy="484551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2">
                                            <p:txEl>
                                              <p:pRg end="0" st="0"/>
                                            </p:txEl>
                                          </p:spTgt>
                                        </p:tgtEl>
                                        <p:attrNameLst>
                                          <p:attrName>style.visibility</p:attrName>
                                        </p:attrNameLst>
                                      </p:cBhvr>
                                      <p:to>
                                        <p:strVal val="visible"/>
                                      </p:to>
                                    </p:set>
                                    <p:animEffect filter="fade" transition="in">
                                      <p:cBhvr>
                                        <p:cTn dur="500"/>
                                        <p:tgtEl>
                                          <p:spTgt spid="51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3"/>
                                        </p:tgtEl>
                                        <p:attrNameLst>
                                          <p:attrName>style.visibility</p:attrName>
                                        </p:attrNameLst>
                                      </p:cBhvr>
                                      <p:to>
                                        <p:strVal val="visible"/>
                                      </p:to>
                                    </p:set>
                                    <p:animEffect filter="fade" transition="in">
                                      <p:cBhvr>
                                        <p:cTn dur="500"/>
                                        <p:tgtEl>
                                          <p:spTgt spid="5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0">
                                            <p:txEl>
                                              <p:pRg end="0" st="0"/>
                                            </p:txEl>
                                          </p:spTgt>
                                        </p:tgtEl>
                                        <p:attrNameLst>
                                          <p:attrName>style.visibility</p:attrName>
                                        </p:attrNameLst>
                                      </p:cBhvr>
                                      <p:to>
                                        <p:strVal val="visible"/>
                                      </p:to>
                                    </p:set>
                                    <p:animEffect filter="fade" transition="in">
                                      <p:cBhvr>
                                        <p:cTn dur="500"/>
                                        <p:tgtEl>
                                          <p:spTgt spid="51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0">
                                            <p:txEl>
                                              <p:pRg end="1" st="1"/>
                                            </p:txEl>
                                          </p:spTgt>
                                        </p:tgtEl>
                                        <p:attrNameLst>
                                          <p:attrName>style.visibility</p:attrName>
                                        </p:attrNameLst>
                                      </p:cBhvr>
                                      <p:to>
                                        <p:strVal val="visible"/>
                                      </p:to>
                                    </p:set>
                                    <p:animEffect filter="fade" transition="in">
                                      <p:cBhvr>
                                        <p:cTn dur="500"/>
                                        <p:tgtEl>
                                          <p:spTgt spid="51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0">
                                            <p:txEl>
                                              <p:pRg end="2" st="2"/>
                                            </p:txEl>
                                          </p:spTgt>
                                        </p:tgtEl>
                                        <p:attrNameLst>
                                          <p:attrName>style.visibility</p:attrName>
                                        </p:attrNameLst>
                                      </p:cBhvr>
                                      <p:to>
                                        <p:strVal val="visible"/>
                                      </p:to>
                                    </p:set>
                                    <p:animEffect filter="fade" transition="in">
                                      <p:cBhvr>
                                        <p:cTn dur="500"/>
                                        <p:tgtEl>
                                          <p:spTgt spid="51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6"/>
                                        </p:tgtEl>
                                        <p:attrNameLst>
                                          <p:attrName>style.visibility</p:attrName>
                                        </p:attrNameLst>
                                      </p:cBhvr>
                                      <p:to>
                                        <p:strVal val="visible"/>
                                      </p:to>
                                    </p:set>
                                    <p:animEffect filter="fade" transition="in">
                                      <p:cBhvr>
                                        <p:cTn dur="500"/>
                                        <p:tgtEl>
                                          <p:spTgt spid="5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7"/>
                                        </p:tgtEl>
                                        <p:attrNameLst>
                                          <p:attrName>style.visibility</p:attrName>
                                        </p:attrNameLst>
                                      </p:cBhvr>
                                      <p:to>
                                        <p:strVal val="visible"/>
                                      </p:to>
                                    </p:set>
                                    <p:animEffect filter="fade" transition="in">
                                      <p:cBhvr>
                                        <p:cTn dur="500"/>
                                        <p:tgtEl>
                                          <p:spTgt spid="5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1"/>
                                        </p:tgtEl>
                                        <p:attrNameLst>
                                          <p:attrName>style.visibility</p:attrName>
                                        </p:attrNameLst>
                                      </p:cBhvr>
                                      <p:to>
                                        <p:strVal val="visible"/>
                                      </p:to>
                                    </p:set>
                                    <p:animEffect filter="fade" transition="in">
                                      <p:cBhvr>
                                        <p:cTn dur="500"/>
                                        <p:tgtEl>
                                          <p:spTgt spid="5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35" name="Shape 5135"/>
        <p:cNvGrpSpPr/>
        <p:nvPr/>
      </p:nvGrpSpPr>
      <p:grpSpPr>
        <a:xfrm>
          <a:off x="0" y="0"/>
          <a:ext cx="0" cy="0"/>
          <a:chOff x="0" y="0"/>
          <a:chExt cx="0" cy="0"/>
        </a:xfrm>
      </p:grpSpPr>
      <p:sp>
        <p:nvSpPr>
          <p:cNvPr id="5136" name="Google Shape;5136;p33"/>
          <p:cNvSpPr txBox="1"/>
          <p:nvPr/>
        </p:nvSpPr>
        <p:spPr>
          <a:xfrm>
            <a:off x="25655451" y="1711234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137" name="Google Shape;5137;p33"/>
          <p:cNvSpPr txBox="1"/>
          <p:nvPr/>
        </p:nvSpPr>
        <p:spPr>
          <a:xfrm>
            <a:off x="24453669" y="1784386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138" name="Google Shape;5138;p33"/>
          <p:cNvSpPr txBox="1"/>
          <p:nvPr/>
        </p:nvSpPr>
        <p:spPr>
          <a:xfrm>
            <a:off x="361950"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FFFF"/>
              </a:buClr>
              <a:buSzPts val="1800"/>
              <a:buFont typeface="Lato"/>
              <a:buNone/>
            </a:pPr>
            <a:r>
              <a:rPr b="0" i="0" lang="es-CO" sz="1800" u="none" cap="none" strike="noStrike">
                <a:solidFill>
                  <a:srgbClr val="FFFFFF"/>
                </a:solidFill>
                <a:latin typeface="Lato"/>
                <a:ea typeface="Lato"/>
                <a:cs typeface="Lato"/>
                <a:sym typeface="Lato"/>
              </a:rPr>
              <a:t>© Diseño y Gestión de Bases de Datos con SQL  | Universidad de los Andes </a:t>
            </a:r>
            <a:endParaRPr/>
          </a:p>
        </p:txBody>
      </p:sp>
      <p:sp>
        <p:nvSpPr>
          <p:cNvPr id="5139" name="Google Shape;5139;p33"/>
          <p:cNvSpPr txBox="1"/>
          <p:nvPr/>
        </p:nvSpPr>
        <p:spPr>
          <a:xfrm>
            <a:off x="1538152" y="1721302"/>
            <a:ext cx="10027920"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200"/>
              <a:buFont typeface="Roboto"/>
              <a:buNone/>
            </a:pPr>
            <a:r>
              <a:rPr b="0" i="0" lang="es-CO" sz="7200" u="none" cap="none" strike="noStrike">
                <a:solidFill>
                  <a:srgbClr val="000000"/>
                </a:solidFill>
                <a:latin typeface="Roboto"/>
                <a:ea typeface="Roboto"/>
                <a:cs typeface="Roboto"/>
                <a:sym typeface="Roboto"/>
              </a:rPr>
              <a:t>CASE</a:t>
            </a:r>
            <a:endParaRPr b="0" i="0" sz="7200" u="none" cap="none" strike="noStrike">
              <a:solidFill>
                <a:srgbClr val="000000"/>
              </a:solidFill>
              <a:latin typeface="Roboto"/>
              <a:ea typeface="Roboto"/>
              <a:cs typeface="Roboto"/>
              <a:sym typeface="Roboto"/>
            </a:endParaRPr>
          </a:p>
        </p:txBody>
      </p:sp>
      <p:sp>
        <p:nvSpPr>
          <p:cNvPr id="5140" name="Google Shape;5140;p33"/>
          <p:cNvSpPr txBox="1"/>
          <p:nvPr>
            <p:ph idx="1" type="body"/>
          </p:nvPr>
        </p:nvSpPr>
        <p:spPr>
          <a:xfrm>
            <a:off x="1538152" y="3292022"/>
            <a:ext cx="8650224" cy="8702676"/>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4400"/>
              <a:buNone/>
            </a:pPr>
            <a:r>
              <a:rPr lang="es-CO" sz="4400">
                <a:latin typeface="Lato"/>
                <a:ea typeface="Lato"/>
                <a:cs typeface="Lato"/>
                <a:sym typeface="Lato"/>
              </a:rPr>
              <a:t>Crear nuevas columnas a partir de las anteriores.</a:t>
            </a:r>
            <a:endParaRPr/>
          </a:p>
          <a:p>
            <a:pPr indent="0" lvl="0" marL="0" rtl="0" algn="l">
              <a:lnSpc>
                <a:spcPct val="110000"/>
              </a:lnSpc>
              <a:spcBef>
                <a:spcPts val="2000"/>
              </a:spcBef>
              <a:spcAft>
                <a:spcPts val="0"/>
              </a:spcAft>
              <a:buClr>
                <a:schemeClr val="dk1"/>
              </a:buClr>
              <a:buSzPts val="4400"/>
              <a:buNone/>
            </a:pPr>
            <a:r>
              <a:t/>
            </a:r>
            <a:endParaRPr sz="4400">
              <a:latin typeface="Lato"/>
              <a:ea typeface="Lato"/>
              <a:cs typeface="Lato"/>
              <a:sym typeface="Lato"/>
            </a:endParaRPr>
          </a:p>
          <a:p>
            <a:pPr indent="0" lvl="0" marL="0" rtl="0" algn="l">
              <a:lnSpc>
                <a:spcPct val="110000"/>
              </a:lnSpc>
              <a:spcBef>
                <a:spcPts val="2000"/>
              </a:spcBef>
              <a:spcAft>
                <a:spcPts val="0"/>
              </a:spcAft>
              <a:buClr>
                <a:schemeClr val="dk1"/>
              </a:buClr>
              <a:buSzPts val="4400"/>
              <a:buNone/>
            </a:pPr>
            <a:r>
              <a:rPr lang="es-CO" sz="4400">
                <a:latin typeface="Lato"/>
                <a:ea typeface="Lato"/>
                <a:cs typeface="Lato"/>
                <a:sym typeface="Lato"/>
              </a:rPr>
              <a:t>Tomamos los valores de una columna, y según el caso asignamos los valores de otra columna.</a:t>
            </a:r>
            <a:endParaRPr/>
          </a:p>
          <a:p>
            <a:pPr indent="0" lvl="0" marL="0" rtl="0" algn="l">
              <a:lnSpc>
                <a:spcPct val="90000"/>
              </a:lnSpc>
              <a:spcBef>
                <a:spcPts val="2000"/>
              </a:spcBef>
              <a:spcAft>
                <a:spcPts val="0"/>
              </a:spcAft>
              <a:buClr>
                <a:schemeClr val="dk1"/>
              </a:buClr>
              <a:buSzPts val="4400"/>
              <a:buNone/>
            </a:pPr>
            <a:r>
              <a:t/>
            </a:r>
            <a:endParaRPr sz="4400">
              <a:latin typeface="Lato"/>
              <a:ea typeface="Lato"/>
              <a:cs typeface="Lato"/>
              <a:sym typeface="Lato"/>
            </a:endParaRPr>
          </a:p>
          <a:p>
            <a:pPr indent="0" lvl="0" marL="0" rtl="0" algn="l">
              <a:lnSpc>
                <a:spcPct val="90000"/>
              </a:lnSpc>
              <a:spcBef>
                <a:spcPts val="2000"/>
              </a:spcBef>
              <a:spcAft>
                <a:spcPts val="0"/>
              </a:spcAft>
              <a:buClr>
                <a:schemeClr val="dk1"/>
              </a:buClr>
              <a:buSzPts val="4400"/>
              <a:buNone/>
            </a:pPr>
            <a:r>
              <a:t/>
            </a:r>
            <a:endParaRPr sz="4400">
              <a:latin typeface="Lato"/>
              <a:ea typeface="Lato"/>
              <a:cs typeface="Lato"/>
              <a:sym typeface="Lato"/>
            </a:endParaRPr>
          </a:p>
          <a:p>
            <a:pPr indent="0" lvl="0" marL="0" rtl="0" algn="l">
              <a:lnSpc>
                <a:spcPct val="90000"/>
              </a:lnSpc>
              <a:spcBef>
                <a:spcPts val="2000"/>
              </a:spcBef>
              <a:spcAft>
                <a:spcPts val="0"/>
              </a:spcAft>
              <a:buClr>
                <a:schemeClr val="dk1"/>
              </a:buClr>
              <a:buSzPts val="4400"/>
              <a:buNone/>
            </a:pPr>
            <a:r>
              <a:t/>
            </a:r>
            <a:endParaRPr sz="4400">
              <a:latin typeface="Lato"/>
              <a:ea typeface="Lato"/>
              <a:cs typeface="Lato"/>
              <a:sym typeface="Lato"/>
            </a:endParaRPr>
          </a:p>
        </p:txBody>
      </p:sp>
      <p:pic>
        <p:nvPicPr>
          <p:cNvPr descr="Interfaz de usuario gráfica, Texto&#10;&#10;El contenido generado por IA puede ser incorrecto." id="5141" name="Google Shape;5141;p33"/>
          <p:cNvPicPr preferRelativeResize="0"/>
          <p:nvPr/>
        </p:nvPicPr>
        <p:blipFill rotWithShape="1">
          <a:blip r:embed="rId4">
            <a:alphaModFix/>
          </a:blip>
          <a:srcRect b="0" l="0" r="0" t="0"/>
          <a:stretch/>
        </p:blipFill>
        <p:spPr>
          <a:xfrm>
            <a:off x="12258675" y="3546475"/>
            <a:ext cx="11753850" cy="74866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45" name="Shape 5145"/>
        <p:cNvGrpSpPr/>
        <p:nvPr/>
      </p:nvGrpSpPr>
      <p:grpSpPr>
        <a:xfrm>
          <a:off x="0" y="0"/>
          <a:ext cx="0" cy="0"/>
          <a:chOff x="0" y="0"/>
          <a:chExt cx="0" cy="0"/>
        </a:xfrm>
      </p:grpSpPr>
      <p:sp>
        <p:nvSpPr>
          <p:cNvPr id="5146" name="Google Shape;5146;p34"/>
          <p:cNvSpPr txBox="1"/>
          <p:nvPr>
            <p:ph idx="1" type="subTitle"/>
          </p:nvPr>
        </p:nvSpPr>
        <p:spPr>
          <a:xfrm>
            <a:off x="3089501" y="-3577919"/>
            <a:ext cx="14716126" cy="889397"/>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dk1"/>
              </a:buClr>
              <a:buSzPts val="5400"/>
              <a:buNone/>
            </a:pPr>
            <a:r>
              <a:rPr lang="es-CO" sz="5400">
                <a:latin typeface="Arial"/>
                <a:ea typeface="Arial"/>
                <a:cs typeface="Arial"/>
                <a:sym typeface="Arial"/>
              </a:rPr>
              <a:t>Educación Ejecutiva</a:t>
            </a:r>
            <a:endParaRPr/>
          </a:p>
        </p:txBody>
      </p:sp>
      <p:sp>
        <p:nvSpPr>
          <p:cNvPr id="5147" name="Google Shape;5147;p34"/>
          <p:cNvSpPr txBox="1"/>
          <p:nvPr/>
        </p:nvSpPr>
        <p:spPr>
          <a:xfrm>
            <a:off x="1217757" y="-3110140"/>
            <a:ext cx="10402956" cy="1200329"/>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833C0B"/>
              </a:buClr>
              <a:buSzPts val="4400"/>
              <a:buFont typeface="Arial"/>
              <a:buNone/>
            </a:pPr>
            <a:r>
              <a:rPr b="0" i="1" lang="es-CO" sz="4400" u="none" cap="small" strike="noStrike">
                <a:solidFill>
                  <a:srgbClr val="833C0B"/>
                </a:solidFill>
                <a:latin typeface="Arial"/>
                <a:ea typeface="Arial"/>
                <a:cs typeface="Arial"/>
                <a:sym typeface="Arial"/>
              </a:rPr>
              <a:t>Transforma</a:t>
            </a:r>
            <a:r>
              <a:rPr b="0" i="1" lang="es-CO" sz="2800" u="none" cap="none" strike="noStrike">
                <a:solidFill>
                  <a:srgbClr val="000000"/>
                </a:solidFill>
                <a:latin typeface="Arial"/>
                <a:ea typeface="Arial"/>
                <a:cs typeface="Arial"/>
                <a:sym typeface="Arial"/>
              </a:rPr>
              <a:t> la manera como ves el mundo, porque es la clave para cambiarlo.</a:t>
            </a:r>
            <a:endParaRPr/>
          </a:p>
        </p:txBody>
      </p:sp>
      <p:sp>
        <p:nvSpPr>
          <p:cNvPr id="5148" name="Google Shape;5148;p34"/>
          <p:cNvSpPr txBox="1"/>
          <p:nvPr/>
        </p:nvSpPr>
        <p:spPr>
          <a:xfrm>
            <a:off x="1217757" y="1595657"/>
            <a:ext cx="9792867" cy="1305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600"/>
              <a:buFont typeface="Arial"/>
              <a:buNone/>
            </a:pPr>
            <a:r>
              <a:rPr b="1" lang="es-CO" sz="9600">
                <a:solidFill>
                  <a:srgbClr val="FFFFFF"/>
                </a:solidFill>
                <a:latin typeface="Lato"/>
                <a:ea typeface="Lato"/>
                <a:cs typeface="Lato"/>
                <a:sym typeface="Lato"/>
              </a:rPr>
              <a:t>¡</a:t>
            </a:r>
            <a:r>
              <a:rPr b="1" i="0" lang="es-CO" sz="9600" u="none" cap="none" strike="noStrike">
                <a:solidFill>
                  <a:srgbClr val="FFFFFF"/>
                </a:solidFill>
                <a:latin typeface="Lato"/>
                <a:ea typeface="Lato"/>
                <a:cs typeface="Lato"/>
                <a:sym typeface="Lato"/>
              </a:rPr>
              <a:t>Gracias!</a:t>
            </a:r>
            <a:endParaRPr/>
          </a:p>
        </p:txBody>
      </p:sp>
      <p:sp>
        <p:nvSpPr>
          <p:cNvPr id="5149" name="Google Shape;5149;p34"/>
          <p:cNvSpPr/>
          <p:nvPr/>
        </p:nvSpPr>
        <p:spPr>
          <a:xfrm>
            <a:off x="1661312" y="2900757"/>
            <a:ext cx="9515846" cy="1015663"/>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FFFFFF"/>
              </a:buClr>
              <a:buSzPts val="4000"/>
              <a:buFont typeface="Lato"/>
              <a:buNone/>
            </a:pPr>
            <a:r>
              <a:rPr b="1" i="1" lang="es-CO" sz="4000" u="none" cap="none" strike="noStrike">
                <a:solidFill>
                  <a:srgbClr val="FFFFFF"/>
                </a:solidFill>
                <a:latin typeface="Lato"/>
                <a:ea typeface="Lato"/>
                <a:cs typeface="Lato"/>
                <a:sym typeface="Lato"/>
              </a:rPr>
              <a:t>Aprendiendo juntos a lo largo de la vida</a:t>
            </a:r>
            <a:endParaRPr/>
          </a:p>
        </p:txBody>
      </p:sp>
      <p:sp>
        <p:nvSpPr>
          <p:cNvPr id="5150" name="Google Shape;5150;p34"/>
          <p:cNvSpPr/>
          <p:nvPr/>
        </p:nvSpPr>
        <p:spPr>
          <a:xfrm>
            <a:off x="2104867" y="5086350"/>
            <a:ext cx="1295558" cy="1000125"/>
          </a:xfrm>
          <a:prstGeom prst="roundRect">
            <a:avLst>
              <a:gd fmla="val 16667"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9" name="Shape 119"/>
        <p:cNvGrpSpPr/>
        <p:nvPr/>
      </p:nvGrpSpPr>
      <p:grpSpPr>
        <a:xfrm>
          <a:off x="0" y="0"/>
          <a:ext cx="0" cy="0"/>
          <a:chOff x="0" y="0"/>
          <a:chExt cx="0" cy="0"/>
        </a:xfrm>
      </p:grpSpPr>
      <p:grpSp>
        <p:nvGrpSpPr>
          <p:cNvPr id="120" name="Google Shape;120;p4"/>
          <p:cNvGrpSpPr/>
          <p:nvPr/>
        </p:nvGrpSpPr>
        <p:grpSpPr>
          <a:xfrm>
            <a:off x="20207905" y="6047607"/>
            <a:ext cx="2416629" cy="2151618"/>
            <a:chOff x="20007183" y="3741058"/>
            <a:chExt cx="2416629" cy="2151618"/>
          </a:xfrm>
        </p:grpSpPr>
        <p:sp>
          <p:nvSpPr>
            <p:cNvPr id="121" name="Google Shape;121;p4"/>
            <p:cNvSpPr/>
            <p:nvPr/>
          </p:nvSpPr>
          <p:spPr>
            <a:xfrm>
              <a:off x="20007183" y="4171951"/>
              <a:ext cx="2416629" cy="1720725"/>
            </a:xfrm>
            <a:prstGeom prst="rect">
              <a:avLst/>
            </a:prstGeom>
            <a:solidFill>
              <a:srgbClr val="FEE599"/>
            </a:solidFill>
            <a:ln cap="flat" cmpd="sng" w="12700">
              <a:solidFill>
                <a:srgbClr val="BF9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4"/>
            <p:cNvSpPr/>
            <p:nvPr/>
          </p:nvSpPr>
          <p:spPr>
            <a:xfrm>
              <a:off x="20007183" y="3741058"/>
              <a:ext cx="2416629" cy="430893"/>
            </a:xfrm>
            <a:prstGeom prst="rect">
              <a:avLst/>
            </a:prstGeom>
            <a:solidFill>
              <a:srgbClr val="BF9000"/>
            </a:solidFill>
            <a:ln cap="flat" cmpd="sng" w="12700">
              <a:solidFill>
                <a:srgbClr val="BF9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23" name="Google Shape;123;p4"/>
          <p:cNvGrpSpPr/>
          <p:nvPr/>
        </p:nvGrpSpPr>
        <p:grpSpPr>
          <a:xfrm>
            <a:off x="20207905" y="5548099"/>
            <a:ext cx="2416629" cy="3116942"/>
            <a:chOff x="20007183" y="3741058"/>
            <a:chExt cx="2416629" cy="3116942"/>
          </a:xfrm>
        </p:grpSpPr>
        <p:sp>
          <p:nvSpPr>
            <p:cNvPr id="124" name="Google Shape;124;p4"/>
            <p:cNvSpPr/>
            <p:nvPr/>
          </p:nvSpPr>
          <p:spPr>
            <a:xfrm>
              <a:off x="20007183" y="4171951"/>
              <a:ext cx="2416629" cy="2686049"/>
            </a:xfrm>
            <a:prstGeom prst="rect">
              <a:avLst/>
            </a:prstGeom>
            <a:solidFill>
              <a:srgbClr val="FEE599"/>
            </a:solidFill>
            <a:ln cap="flat" cmpd="sng" w="12700">
              <a:solidFill>
                <a:srgbClr val="BF9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Calibri"/>
                <a:ea typeface="Calibri"/>
                <a:cs typeface="Calibri"/>
                <a:sym typeface="Calibri"/>
              </a:endParaRPr>
            </a:p>
          </p:txBody>
        </p:sp>
        <p:sp>
          <p:nvSpPr>
            <p:cNvPr id="125" name="Google Shape;125;p4"/>
            <p:cNvSpPr/>
            <p:nvPr/>
          </p:nvSpPr>
          <p:spPr>
            <a:xfrm>
              <a:off x="20007183" y="3741058"/>
              <a:ext cx="2416629" cy="430893"/>
            </a:xfrm>
            <a:prstGeom prst="rect">
              <a:avLst/>
            </a:prstGeom>
            <a:solidFill>
              <a:srgbClr val="BF9000"/>
            </a:solidFill>
            <a:ln cap="flat" cmpd="sng" w="12700">
              <a:solidFill>
                <a:srgbClr val="BF9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26" name="Google Shape;126;p4"/>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En esta parte</a:t>
            </a:r>
            <a:endParaRPr/>
          </a:p>
        </p:txBody>
      </p:sp>
      <p:sp>
        <p:nvSpPr>
          <p:cNvPr id="127" name="Google Shape;127;p4"/>
          <p:cNvSpPr txBox="1"/>
          <p:nvPr>
            <p:ph idx="1" type="body"/>
          </p:nvPr>
        </p:nvSpPr>
        <p:spPr>
          <a:xfrm>
            <a:off x="3168502" y="3651250"/>
            <a:ext cx="10808755" cy="8702676"/>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chemeClr val="dk1"/>
              </a:buClr>
              <a:buSzPts val="4400"/>
              <a:buNone/>
            </a:pPr>
            <a:r>
              <a:rPr lang="es-CO" sz="4400">
                <a:latin typeface="Lato"/>
                <a:ea typeface="Lato"/>
                <a:cs typeface="Lato"/>
                <a:sym typeface="Lato"/>
              </a:rPr>
              <a:t>Abordaremos el </a:t>
            </a:r>
            <a:r>
              <a:rPr b="1" lang="es-CO" sz="4400">
                <a:latin typeface="Lato"/>
                <a:ea typeface="Lato"/>
                <a:cs typeface="Lato"/>
                <a:sym typeface="Lato"/>
              </a:rPr>
              <a:t>proceso de </a:t>
            </a:r>
            <a:r>
              <a:rPr lang="es-CO" sz="4400">
                <a:latin typeface="Lato"/>
                <a:ea typeface="Lato"/>
                <a:cs typeface="Lato"/>
                <a:sym typeface="Lato"/>
              </a:rPr>
              <a:t>pensamiento para llegar de unas tablas iniciales a una tabla final.</a:t>
            </a:r>
            <a:endParaRPr/>
          </a:p>
          <a:p>
            <a:pPr indent="0" lvl="0" marL="0" rtl="0" algn="just">
              <a:lnSpc>
                <a:spcPct val="100000"/>
              </a:lnSpc>
              <a:spcBef>
                <a:spcPts val="3200"/>
              </a:spcBef>
              <a:spcAft>
                <a:spcPts val="0"/>
              </a:spcAft>
              <a:buClr>
                <a:schemeClr val="dk1"/>
              </a:buClr>
              <a:buSzPts val="4400"/>
              <a:buNone/>
            </a:pPr>
            <a:r>
              <a:t/>
            </a:r>
            <a:endParaRPr sz="4400">
              <a:latin typeface="Lato"/>
              <a:ea typeface="Lato"/>
              <a:cs typeface="Lato"/>
              <a:sym typeface="Lato"/>
            </a:endParaRPr>
          </a:p>
          <a:p>
            <a:pPr indent="0" lvl="0" marL="0" rtl="0" algn="just">
              <a:lnSpc>
                <a:spcPct val="100000"/>
              </a:lnSpc>
              <a:spcBef>
                <a:spcPts val="3200"/>
              </a:spcBef>
              <a:spcAft>
                <a:spcPts val="0"/>
              </a:spcAft>
              <a:buClr>
                <a:schemeClr val="dk1"/>
              </a:buClr>
              <a:buSzPts val="4400"/>
              <a:buNone/>
            </a:pPr>
            <a:r>
              <a:rPr lang="es-CO" sz="4400">
                <a:latin typeface="Lato"/>
                <a:ea typeface="Lato"/>
                <a:cs typeface="Lato"/>
                <a:sym typeface="Lato"/>
              </a:rPr>
              <a:t>Nos vamos a entrenar más en </a:t>
            </a:r>
            <a:r>
              <a:rPr b="1" lang="es-CO" sz="4400">
                <a:latin typeface="Lato"/>
                <a:ea typeface="Lato"/>
                <a:cs typeface="Lato"/>
                <a:sym typeface="Lato"/>
              </a:rPr>
              <a:t>el procesamiento de las tablas</a:t>
            </a:r>
            <a:r>
              <a:rPr lang="es-CO" sz="4400">
                <a:latin typeface="Lato"/>
                <a:ea typeface="Lato"/>
                <a:cs typeface="Lato"/>
                <a:sym typeface="Lato"/>
              </a:rPr>
              <a:t>, las transformaciones de los datos, y menos en las sentencias per sé.</a:t>
            </a:r>
            <a:endParaRPr/>
          </a:p>
        </p:txBody>
      </p:sp>
      <p:sp>
        <p:nvSpPr>
          <p:cNvPr id="128" name="Google Shape;128;p4"/>
          <p:cNvSpPr txBox="1"/>
          <p:nvPr/>
        </p:nvSpPr>
        <p:spPr>
          <a:xfrm>
            <a:off x="361950"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CO" sz="1800">
                <a:solidFill>
                  <a:schemeClr val="dk1"/>
                </a:solidFill>
                <a:latin typeface="Lato"/>
                <a:ea typeface="Lato"/>
                <a:cs typeface="Lato"/>
                <a:sym typeface="Lato"/>
              </a:rPr>
              <a:t>© Diseño y Gestión de Bases de Datos con SQL  | Universidad de los Andes </a:t>
            </a:r>
            <a:endParaRPr/>
          </a:p>
        </p:txBody>
      </p:sp>
      <p:pic>
        <p:nvPicPr>
          <p:cNvPr id="129" name="Google Shape;129;p4"/>
          <p:cNvPicPr preferRelativeResize="0"/>
          <p:nvPr/>
        </p:nvPicPr>
        <p:blipFill rotWithShape="1">
          <a:blip r:embed="rId4">
            <a:alphaModFix/>
          </a:blip>
          <a:srcRect b="0" l="0" r="0" t="0"/>
          <a:stretch/>
        </p:blipFill>
        <p:spPr>
          <a:xfrm>
            <a:off x="-7280651" y="5004250"/>
            <a:ext cx="8447699" cy="4182075"/>
          </a:xfrm>
          <a:prstGeom prst="rect">
            <a:avLst/>
          </a:prstGeom>
          <a:noFill/>
          <a:ln>
            <a:noFill/>
          </a:ln>
        </p:spPr>
      </p:pic>
      <p:grpSp>
        <p:nvGrpSpPr>
          <p:cNvPr id="130" name="Google Shape;130;p4"/>
          <p:cNvGrpSpPr/>
          <p:nvPr/>
        </p:nvGrpSpPr>
        <p:grpSpPr>
          <a:xfrm>
            <a:off x="15830092" y="6019487"/>
            <a:ext cx="2416629" cy="2151618"/>
            <a:chOff x="16316309" y="3741058"/>
            <a:chExt cx="2416629" cy="2151618"/>
          </a:xfrm>
        </p:grpSpPr>
        <p:sp>
          <p:nvSpPr>
            <p:cNvPr id="131" name="Google Shape;131;p4"/>
            <p:cNvSpPr/>
            <p:nvPr/>
          </p:nvSpPr>
          <p:spPr>
            <a:xfrm>
              <a:off x="16316309" y="4171951"/>
              <a:ext cx="2416629" cy="1720725"/>
            </a:xfrm>
            <a:prstGeom prst="rect">
              <a:avLst/>
            </a:prstGeom>
            <a:solidFill>
              <a:srgbClr val="F2F2F2"/>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4"/>
            <p:cNvSpPr/>
            <p:nvPr/>
          </p:nvSpPr>
          <p:spPr>
            <a:xfrm>
              <a:off x="16316309" y="3741058"/>
              <a:ext cx="2416629" cy="430893"/>
            </a:xfrm>
            <a:prstGeom prst="rect">
              <a:avLst/>
            </a:prstGeom>
            <a:solidFill>
              <a:schemeClr val="dk2"/>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33" name="Google Shape;133;p4"/>
          <p:cNvSpPr/>
          <p:nvPr/>
        </p:nvSpPr>
        <p:spPr>
          <a:xfrm>
            <a:off x="14630400" y="3836020"/>
            <a:ext cx="9121697" cy="7002965"/>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34" name="Google Shape;134;p4"/>
          <p:cNvCxnSpPr/>
          <p:nvPr/>
        </p:nvCxnSpPr>
        <p:spPr>
          <a:xfrm flipH="1" rot="10800000">
            <a:off x="18246721" y="6646193"/>
            <a:ext cx="1961100" cy="602100"/>
          </a:xfrm>
          <a:prstGeom prst="bentConnector3">
            <a:avLst>
              <a:gd fmla="val 50000" name="adj1"/>
            </a:avLst>
          </a:prstGeom>
          <a:noFill/>
          <a:ln cap="flat" cmpd="sng" w="9525">
            <a:solidFill>
              <a:schemeClr val="dk1"/>
            </a:solidFill>
            <a:prstDash val="dashDot"/>
            <a:miter lim="800000"/>
            <a:headEnd len="sm" w="sm" type="none"/>
            <a:tailEnd len="sm" w="sm" type="none"/>
          </a:ln>
        </p:spPr>
      </p:cxnSp>
      <p:grpSp>
        <p:nvGrpSpPr>
          <p:cNvPr id="135" name="Google Shape;135;p4"/>
          <p:cNvGrpSpPr/>
          <p:nvPr/>
        </p:nvGrpSpPr>
        <p:grpSpPr>
          <a:xfrm>
            <a:off x="15830092" y="6012683"/>
            <a:ext cx="4987794" cy="2186541"/>
            <a:chOff x="16316309" y="3741058"/>
            <a:chExt cx="2416629" cy="2151618"/>
          </a:xfrm>
        </p:grpSpPr>
        <p:sp>
          <p:nvSpPr>
            <p:cNvPr id="136" name="Google Shape;136;p4"/>
            <p:cNvSpPr/>
            <p:nvPr/>
          </p:nvSpPr>
          <p:spPr>
            <a:xfrm>
              <a:off x="16316309" y="3741058"/>
              <a:ext cx="2416629" cy="430893"/>
            </a:xfrm>
            <a:prstGeom prst="rect">
              <a:avLst/>
            </a:prstGeom>
            <a:solidFill>
              <a:srgbClr val="385623"/>
            </a:solidFill>
            <a:ln cap="flat" cmpd="sng" w="12700">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Calibri"/>
                <a:ea typeface="Calibri"/>
                <a:cs typeface="Calibri"/>
                <a:sym typeface="Calibri"/>
              </a:endParaRPr>
            </a:p>
          </p:txBody>
        </p:sp>
        <p:sp>
          <p:nvSpPr>
            <p:cNvPr id="137" name="Google Shape;137;p4"/>
            <p:cNvSpPr/>
            <p:nvPr/>
          </p:nvSpPr>
          <p:spPr>
            <a:xfrm>
              <a:off x="16316309" y="4171951"/>
              <a:ext cx="2416629" cy="1720725"/>
            </a:xfrm>
            <a:prstGeom prst="rect">
              <a:avLst/>
            </a:prstGeom>
            <a:solidFill>
              <a:srgbClr val="C4E0B2"/>
            </a:solidFill>
            <a:ln cap="flat" cmpd="sng" w="12700">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138" name="Google Shape;138;p4"/>
          <p:cNvPicPr preferRelativeResize="0"/>
          <p:nvPr/>
        </p:nvPicPr>
        <p:blipFill rotWithShape="1">
          <a:blip r:embed="rId5">
            <a:alphaModFix/>
          </a:blip>
          <a:srcRect b="0" l="0" r="0" t="0"/>
          <a:stretch/>
        </p:blipFill>
        <p:spPr>
          <a:xfrm>
            <a:off x="20423719" y="7691071"/>
            <a:ext cx="756337" cy="7563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animEffect filter="fade" transition="in">
                                      <p:cBhvr>
                                        <p:cTn dur="500"/>
                                        <p:tgtEl>
                                          <p:spTgt spid="1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animEffect filter="fade" transition="in">
                                      <p:cBhvr>
                                        <p:cTn dur="500"/>
                                        <p:tgtEl>
                                          <p:spTgt spid="1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2" st="2"/>
                                            </p:txEl>
                                          </p:spTgt>
                                        </p:tgtEl>
                                        <p:attrNameLst>
                                          <p:attrName>style.visibility</p:attrName>
                                        </p:attrNameLst>
                                      </p:cBhvr>
                                      <p:to>
                                        <p:strVal val="visible"/>
                                      </p:to>
                                    </p:set>
                                    <p:animEffect filter="fade" transition="in">
                                      <p:cBhvr>
                                        <p:cTn dur="500"/>
                                        <p:tgtEl>
                                          <p:spTgt spid="1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34"/>
                                        </p:tgtEl>
                                      </p:cBhvr>
                                    </p:animEffect>
                                    <p:set>
                                      <p:cBhvr>
                                        <p:cTn dur="1" fill="hold">
                                          <p:stCondLst>
                                            <p:cond delay="500"/>
                                          </p:stCondLst>
                                        </p:cTn>
                                        <p:tgtEl>
                                          <p:spTgt spid="134"/>
                                        </p:tgtEl>
                                        <p:attrNameLst>
                                          <p:attrName>style.visibility</p:attrName>
                                        </p:attrNameLst>
                                      </p:cBhvr>
                                      <p:to>
                                        <p:strVal val="hidden"/>
                                      </p:to>
                                    </p:set>
                                  </p:childTnLst>
                                </p:cTn>
                              </p:par>
                            </p:childTnLst>
                          </p:cTn>
                        </p:par>
                        <p:par>
                          <p:cTn fill="hold">
                            <p:stCondLst>
                              <p:cond delay="500"/>
                            </p:stCondLst>
                            <p:childTnLst>
                              <p:par>
                                <p:cTn fill="hold" nodeType="afterEffect" presetClass="exit" presetID="10" presetSubtype="0">
                                  <p:stCondLst>
                                    <p:cond delay="0"/>
                                  </p:stCondLst>
                                  <p:childTnLst>
                                    <p:animEffect filter="fade" transition="out">
                                      <p:cBhvr>
                                        <p:cTn dur="500"/>
                                        <p:tgtEl>
                                          <p:spTgt spid="123"/>
                                        </p:tgtEl>
                                      </p:cBhvr>
                                    </p:animEffect>
                                    <p:set>
                                      <p:cBhvr>
                                        <p:cTn dur="1" fill="hold">
                                          <p:stCondLst>
                                            <p:cond delay="500"/>
                                          </p:stCondLst>
                                        </p:cTn>
                                        <p:tgtEl>
                                          <p:spTgt spid="123"/>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500"/>
                                        <p:tgtEl>
                                          <p:spTgt spid="13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5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2" name="Shape 142"/>
        <p:cNvGrpSpPr/>
        <p:nvPr/>
      </p:nvGrpSpPr>
      <p:grpSpPr>
        <a:xfrm>
          <a:off x="0" y="0"/>
          <a:ext cx="0" cy="0"/>
          <a:chOff x="0" y="0"/>
          <a:chExt cx="0" cy="0"/>
        </a:xfrm>
      </p:grpSpPr>
      <p:sp>
        <p:nvSpPr>
          <p:cNvPr id="143" name="Google Shape;143;p5"/>
          <p:cNvSpPr txBox="1"/>
          <p:nvPr/>
        </p:nvSpPr>
        <p:spPr>
          <a:xfrm>
            <a:off x="1952846" y="5047777"/>
            <a:ext cx="20478307" cy="102699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00000"/>
              </a:buClr>
              <a:buSzPts val="7200"/>
              <a:buFont typeface="Arial"/>
              <a:buNone/>
            </a:pPr>
            <a:r>
              <a:rPr b="1" lang="es-CO" sz="7200">
                <a:solidFill>
                  <a:srgbClr val="000000"/>
                </a:solidFill>
                <a:latin typeface="Lato"/>
                <a:ea typeface="Lato"/>
                <a:cs typeface="Lato"/>
                <a:sym typeface="Lato"/>
              </a:rPr>
              <a:t>Explorando modelos relacionales</a:t>
            </a:r>
            <a:endParaRPr/>
          </a:p>
        </p:txBody>
      </p:sp>
      <p:sp>
        <p:nvSpPr>
          <p:cNvPr id="144" name="Google Shape;144;p5"/>
          <p:cNvSpPr txBox="1"/>
          <p:nvPr/>
        </p:nvSpPr>
        <p:spPr>
          <a:xfrm>
            <a:off x="361950"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CO" sz="1800">
                <a:solidFill>
                  <a:schemeClr val="lt1"/>
                </a:solidFill>
                <a:latin typeface="Lato"/>
                <a:ea typeface="Lato"/>
                <a:cs typeface="Lato"/>
                <a:sym typeface="Lato"/>
              </a:rPr>
              <a:t>© Diseño y Gestión de Bases de Datos con SQL  | Universidad de los Andes </a:t>
            </a:r>
            <a:endParaRPr/>
          </a:p>
        </p:txBody>
      </p:sp>
      <p:sp>
        <p:nvSpPr>
          <p:cNvPr id="145" name="Google Shape;145;p5"/>
          <p:cNvSpPr txBox="1"/>
          <p:nvPr/>
        </p:nvSpPr>
        <p:spPr>
          <a:xfrm>
            <a:off x="4581968" y="4082902"/>
            <a:ext cx="15353414" cy="5539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s-CO" sz="3000">
                <a:solidFill>
                  <a:schemeClr val="dk1"/>
                </a:solidFill>
                <a:latin typeface="Lato"/>
                <a:ea typeface="Lato"/>
                <a:cs typeface="Lato"/>
                <a:sym typeface="Lato"/>
              </a:rPr>
              <a:t>Familiarizarnos con una base de datos que no conocemos</a:t>
            </a:r>
            <a:endParaRPr i="1" sz="3000">
              <a:solidFill>
                <a:schemeClr val="dk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6"/>
          <p:cNvSpPr txBox="1"/>
          <p:nvPr/>
        </p:nvSpPr>
        <p:spPr>
          <a:xfrm>
            <a:off x="25655451" y="1711234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51" name="Google Shape;151;p6"/>
          <p:cNvSpPr txBox="1"/>
          <p:nvPr/>
        </p:nvSpPr>
        <p:spPr>
          <a:xfrm>
            <a:off x="24453669" y="1784386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152" name="Google Shape;152;p6"/>
          <p:cNvGrpSpPr/>
          <p:nvPr/>
        </p:nvGrpSpPr>
        <p:grpSpPr>
          <a:xfrm>
            <a:off x="20722033" y="1075127"/>
            <a:ext cx="3659601" cy="1634062"/>
            <a:chOff x="20722033" y="1075127"/>
            <a:chExt cx="3659601" cy="1634062"/>
          </a:xfrm>
        </p:grpSpPr>
        <p:sp>
          <p:nvSpPr>
            <p:cNvPr id="153" name="Google Shape;153;p6"/>
            <p:cNvSpPr/>
            <p:nvPr/>
          </p:nvSpPr>
          <p:spPr>
            <a:xfrm>
              <a:off x="2072203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4" name="Google Shape;154;p6"/>
            <p:cNvSpPr/>
            <p:nvPr/>
          </p:nvSpPr>
          <p:spPr>
            <a:xfrm>
              <a:off x="209729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5" name="Google Shape;155;p6"/>
            <p:cNvSpPr/>
            <p:nvPr/>
          </p:nvSpPr>
          <p:spPr>
            <a:xfrm>
              <a:off x="2123093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6" name="Google Shape;156;p6"/>
            <p:cNvSpPr/>
            <p:nvPr/>
          </p:nvSpPr>
          <p:spPr>
            <a:xfrm>
              <a:off x="2148539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7" name="Google Shape;157;p6"/>
            <p:cNvSpPr/>
            <p:nvPr/>
          </p:nvSpPr>
          <p:spPr>
            <a:xfrm>
              <a:off x="2172472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8" name="Google Shape;158;p6"/>
            <p:cNvSpPr/>
            <p:nvPr/>
          </p:nvSpPr>
          <p:spPr>
            <a:xfrm>
              <a:off x="2197560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9" name="Google Shape;159;p6"/>
            <p:cNvSpPr/>
            <p:nvPr/>
          </p:nvSpPr>
          <p:spPr>
            <a:xfrm>
              <a:off x="2223363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0" name="Google Shape;160;p6"/>
            <p:cNvSpPr/>
            <p:nvPr/>
          </p:nvSpPr>
          <p:spPr>
            <a:xfrm>
              <a:off x="2248808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1" name="Google Shape;161;p6"/>
            <p:cNvSpPr/>
            <p:nvPr/>
          </p:nvSpPr>
          <p:spPr>
            <a:xfrm>
              <a:off x="22742541"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2" name="Google Shape;162;p6"/>
            <p:cNvSpPr/>
            <p:nvPr/>
          </p:nvSpPr>
          <p:spPr>
            <a:xfrm>
              <a:off x="22993414"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3" name="Google Shape;163;p6"/>
            <p:cNvSpPr/>
            <p:nvPr/>
          </p:nvSpPr>
          <p:spPr>
            <a:xfrm>
              <a:off x="23251447"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4" name="Google Shape;164;p6"/>
            <p:cNvSpPr/>
            <p:nvPr/>
          </p:nvSpPr>
          <p:spPr>
            <a:xfrm>
              <a:off x="23505900"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5" name="Google Shape;165;p6"/>
            <p:cNvSpPr/>
            <p:nvPr/>
          </p:nvSpPr>
          <p:spPr>
            <a:xfrm>
              <a:off x="237602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6" name="Google Shape;166;p6"/>
            <p:cNvSpPr/>
            <p:nvPr/>
          </p:nvSpPr>
          <p:spPr>
            <a:xfrm>
              <a:off x="2401093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7" name="Google Shape;167;p6"/>
            <p:cNvSpPr/>
            <p:nvPr/>
          </p:nvSpPr>
          <p:spPr>
            <a:xfrm>
              <a:off x="2426165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8" name="Google Shape;168;p6"/>
            <p:cNvSpPr/>
            <p:nvPr/>
          </p:nvSpPr>
          <p:spPr>
            <a:xfrm>
              <a:off x="2072232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9" name="Google Shape;169;p6"/>
            <p:cNvSpPr/>
            <p:nvPr/>
          </p:nvSpPr>
          <p:spPr>
            <a:xfrm>
              <a:off x="209732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0" name="Google Shape;170;p6"/>
            <p:cNvSpPr/>
            <p:nvPr/>
          </p:nvSpPr>
          <p:spPr>
            <a:xfrm>
              <a:off x="2123123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1" name="Google Shape;171;p6"/>
            <p:cNvSpPr/>
            <p:nvPr/>
          </p:nvSpPr>
          <p:spPr>
            <a:xfrm>
              <a:off x="2148568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2" name="Google Shape;172;p6"/>
            <p:cNvSpPr/>
            <p:nvPr/>
          </p:nvSpPr>
          <p:spPr>
            <a:xfrm>
              <a:off x="2172502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3" name="Google Shape;173;p6"/>
            <p:cNvSpPr/>
            <p:nvPr/>
          </p:nvSpPr>
          <p:spPr>
            <a:xfrm>
              <a:off x="2197589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4" name="Google Shape;174;p6"/>
            <p:cNvSpPr/>
            <p:nvPr/>
          </p:nvSpPr>
          <p:spPr>
            <a:xfrm>
              <a:off x="2223392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5" name="Google Shape;175;p6"/>
            <p:cNvSpPr/>
            <p:nvPr/>
          </p:nvSpPr>
          <p:spPr>
            <a:xfrm>
              <a:off x="2248838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6" name="Google Shape;176;p6"/>
            <p:cNvSpPr/>
            <p:nvPr/>
          </p:nvSpPr>
          <p:spPr>
            <a:xfrm>
              <a:off x="22742835"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7" name="Google Shape;177;p6"/>
            <p:cNvSpPr/>
            <p:nvPr/>
          </p:nvSpPr>
          <p:spPr>
            <a:xfrm>
              <a:off x="22993708"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8" name="Google Shape;178;p6"/>
            <p:cNvSpPr/>
            <p:nvPr/>
          </p:nvSpPr>
          <p:spPr>
            <a:xfrm>
              <a:off x="23251741"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9" name="Google Shape;179;p6"/>
            <p:cNvSpPr/>
            <p:nvPr/>
          </p:nvSpPr>
          <p:spPr>
            <a:xfrm>
              <a:off x="23506194"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0" name="Google Shape;180;p6"/>
            <p:cNvSpPr/>
            <p:nvPr/>
          </p:nvSpPr>
          <p:spPr>
            <a:xfrm>
              <a:off x="237605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1" name="Google Shape;181;p6"/>
            <p:cNvSpPr/>
            <p:nvPr/>
          </p:nvSpPr>
          <p:spPr>
            <a:xfrm>
              <a:off x="2401122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2" name="Google Shape;182;p6"/>
            <p:cNvSpPr/>
            <p:nvPr/>
          </p:nvSpPr>
          <p:spPr>
            <a:xfrm>
              <a:off x="2426195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3" name="Google Shape;183;p6"/>
            <p:cNvSpPr/>
            <p:nvPr/>
          </p:nvSpPr>
          <p:spPr>
            <a:xfrm>
              <a:off x="2072232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4" name="Google Shape;184;p6"/>
            <p:cNvSpPr/>
            <p:nvPr/>
          </p:nvSpPr>
          <p:spPr>
            <a:xfrm>
              <a:off x="209732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5" name="Google Shape;185;p6"/>
            <p:cNvSpPr/>
            <p:nvPr/>
          </p:nvSpPr>
          <p:spPr>
            <a:xfrm>
              <a:off x="2123123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6" name="Google Shape;186;p6"/>
            <p:cNvSpPr/>
            <p:nvPr/>
          </p:nvSpPr>
          <p:spPr>
            <a:xfrm>
              <a:off x="2148568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7" name="Google Shape;187;p6"/>
            <p:cNvSpPr/>
            <p:nvPr/>
          </p:nvSpPr>
          <p:spPr>
            <a:xfrm>
              <a:off x="2172502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8" name="Google Shape;188;p6"/>
            <p:cNvSpPr/>
            <p:nvPr/>
          </p:nvSpPr>
          <p:spPr>
            <a:xfrm>
              <a:off x="2197589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9" name="Google Shape;189;p6"/>
            <p:cNvSpPr/>
            <p:nvPr/>
          </p:nvSpPr>
          <p:spPr>
            <a:xfrm>
              <a:off x="2223392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0" name="Google Shape;190;p6"/>
            <p:cNvSpPr/>
            <p:nvPr/>
          </p:nvSpPr>
          <p:spPr>
            <a:xfrm>
              <a:off x="2248838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1" name="Google Shape;191;p6"/>
            <p:cNvSpPr/>
            <p:nvPr/>
          </p:nvSpPr>
          <p:spPr>
            <a:xfrm>
              <a:off x="22742835"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2" name="Google Shape;192;p6"/>
            <p:cNvSpPr/>
            <p:nvPr/>
          </p:nvSpPr>
          <p:spPr>
            <a:xfrm>
              <a:off x="22993708"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3" name="Google Shape;193;p6"/>
            <p:cNvSpPr/>
            <p:nvPr/>
          </p:nvSpPr>
          <p:spPr>
            <a:xfrm>
              <a:off x="23251741"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4" name="Google Shape;194;p6"/>
            <p:cNvSpPr/>
            <p:nvPr/>
          </p:nvSpPr>
          <p:spPr>
            <a:xfrm>
              <a:off x="23506194"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5" name="Google Shape;195;p6"/>
            <p:cNvSpPr/>
            <p:nvPr/>
          </p:nvSpPr>
          <p:spPr>
            <a:xfrm>
              <a:off x="237605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6" name="Google Shape;196;p6"/>
            <p:cNvSpPr/>
            <p:nvPr/>
          </p:nvSpPr>
          <p:spPr>
            <a:xfrm>
              <a:off x="2401122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7" name="Google Shape;197;p6"/>
            <p:cNvSpPr/>
            <p:nvPr/>
          </p:nvSpPr>
          <p:spPr>
            <a:xfrm>
              <a:off x="2426195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8" name="Google Shape;198;p6"/>
            <p:cNvSpPr/>
            <p:nvPr/>
          </p:nvSpPr>
          <p:spPr>
            <a:xfrm>
              <a:off x="2072262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9" name="Google Shape;199;p6"/>
            <p:cNvSpPr/>
            <p:nvPr/>
          </p:nvSpPr>
          <p:spPr>
            <a:xfrm>
              <a:off x="209734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0" name="Google Shape;200;p6"/>
            <p:cNvSpPr/>
            <p:nvPr/>
          </p:nvSpPr>
          <p:spPr>
            <a:xfrm>
              <a:off x="2123152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1" name="Google Shape;201;p6"/>
            <p:cNvSpPr/>
            <p:nvPr/>
          </p:nvSpPr>
          <p:spPr>
            <a:xfrm>
              <a:off x="2148598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2" name="Google Shape;202;p6"/>
            <p:cNvSpPr/>
            <p:nvPr/>
          </p:nvSpPr>
          <p:spPr>
            <a:xfrm>
              <a:off x="2172531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3" name="Google Shape;203;p6"/>
            <p:cNvSpPr/>
            <p:nvPr/>
          </p:nvSpPr>
          <p:spPr>
            <a:xfrm>
              <a:off x="2197619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4" name="Google Shape;204;p6"/>
            <p:cNvSpPr/>
            <p:nvPr/>
          </p:nvSpPr>
          <p:spPr>
            <a:xfrm>
              <a:off x="2223422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5" name="Google Shape;205;p6"/>
            <p:cNvSpPr/>
            <p:nvPr/>
          </p:nvSpPr>
          <p:spPr>
            <a:xfrm>
              <a:off x="2248867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6" name="Google Shape;206;p6"/>
            <p:cNvSpPr/>
            <p:nvPr/>
          </p:nvSpPr>
          <p:spPr>
            <a:xfrm>
              <a:off x="22743129"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7" name="Google Shape;207;p6"/>
            <p:cNvSpPr/>
            <p:nvPr/>
          </p:nvSpPr>
          <p:spPr>
            <a:xfrm>
              <a:off x="22994002"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8" name="Google Shape;208;p6"/>
            <p:cNvSpPr/>
            <p:nvPr/>
          </p:nvSpPr>
          <p:spPr>
            <a:xfrm>
              <a:off x="23252035"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9" name="Google Shape;209;p6"/>
            <p:cNvSpPr/>
            <p:nvPr/>
          </p:nvSpPr>
          <p:spPr>
            <a:xfrm>
              <a:off x="23506488"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0" name="Google Shape;210;p6"/>
            <p:cNvSpPr/>
            <p:nvPr/>
          </p:nvSpPr>
          <p:spPr>
            <a:xfrm>
              <a:off x="237607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1" name="Google Shape;211;p6"/>
            <p:cNvSpPr/>
            <p:nvPr/>
          </p:nvSpPr>
          <p:spPr>
            <a:xfrm>
              <a:off x="2401152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2" name="Google Shape;212;p6"/>
            <p:cNvSpPr/>
            <p:nvPr/>
          </p:nvSpPr>
          <p:spPr>
            <a:xfrm>
              <a:off x="2426224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3" name="Google Shape;213;p6"/>
            <p:cNvSpPr/>
            <p:nvPr/>
          </p:nvSpPr>
          <p:spPr>
            <a:xfrm>
              <a:off x="2072262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4" name="Google Shape;214;p6"/>
            <p:cNvSpPr/>
            <p:nvPr/>
          </p:nvSpPr>
          <p:spPr>
            <a:xfrm>
              <a:off x="209734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5" name="Google Shape;215;p6"/>
            <p:cNvSpPr/>
            <p:nvPr/>
          </p:nvSpPr>
          <p:spPr>
            <a:xfrm>
              <a:off x="2123152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6" name="Google Shape;216;p6"/>
            <p:cNvSpPr/>
            <p:nvPr/>
          </p:nvSpPr>
          <p:spPr>
            <a:xfrm>
              <a:off x="2148598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7" name="Google Shape;217;p6"/>
            <p:cNvSpPr/>
            <p:nvPr/>
          </p:nvSpPr>
          <p:spPr>
            <a:xfrm>
              <a:off x="2172531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8" name="Google Shape;218;p6"/>
            <p:cNvSpPr/>
            <p:nvPr/>
          </p:nvSpPr>
          <p:spPr>
            <a:xfrm>
              <a:off x="2197619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9" name="Google Shape;219;p6"/>
            <p:cNvSpPr/>
            <p:nvPr/>
          </p:nvSpPr>
          <p:spPr>
            <a:xfrm>
              <a:off x="2223422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0" name="Google Shape;220;p6"/>
            <p:cNvSpPr/>
            <p:nvPr/>
          </p:nvSpPr>
          <p:spPr>
            <a:xfrm>
              <a:off x="2248867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1" name="Google Shape;221;p6"/>
            <p:cNvSpPr/>
            <p:nvPr/>
          </p:nvSpPr>
          <p:spPr>
            <a:xfrm>
              <a:off x="22743129"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2" name="Google Shape;222;p6"/>
            <p:cNvSpPr/>
            <p:nvPr/>
          </p:nvSpPr>
          <p:spPr>
            <a:xfrm>
              <a:off x="22994002"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3" name="Google Shape;223;p6"/>
            <p:cNvSpPr/>
            <p:nvPr/>
          </p:nvSpPr>
          <p:spPr>
            <a:xfrm>
              <a:off x="23252035"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4" name="Google Shape;224;p6"/>
            <p:cNvSpPr/>
            <p:nvPr/>
          </p:nvSpPr>
          <p:spPr>
            <a:xfrm>
              <a:off x="23506488"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5" name="Google Shape;225;p6"/>
            <p:cNvSpPr/>
            <p:nvPr/>
          </p:nvSpPr>
          <p:spPr>
            <a:xfrm>
              <a:off x="237607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6" name="Google Shape;226;p6"/>
            <p:cNvSpPr/>
            <p:nvPr/>
          </p:nvSpPr>
          <p:spPr>
            <a:xfrm>
              <a:off x="2401152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7" name="Google Shape;227;p6"/>
            <p:cNvSpPr/>
            <p:nvPr/>
          </p:nvSpPr>
          <p:spPr>
            <a:xfrm>
              <a:off x="2426224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8" name="Google Shape;228;p6"/>
            <p:cNvSpPr/>
            <p:nvPr/>
          </p:nvSpPr>
          <p:spPr>
            <a:xfrm>
              <a:off x="2072291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9" name="Google Shape;229;p6"/>
            <p:cNvSpPr/>
            <p:nvPr/>
          </p:nvSpPr>
          <p:spPr>
            <a:xfrm>
              <a:off x="209737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0" name="Google Shape;230;p6"/>
            <p:cNvSpPr/>
            <p:nvPr/>
          </p:nvSpPr>
          <p:spPr>
            <a:xfrm>
              <a:off x="2123182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1" name="Google Shape;231;p6"/>
            <p:cNvSpPr/>
            <p:nvPr/>
          </p:nvSpPr>
          <p:spPr>
            <a:xfrm>
              <a:off x="2148627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2" name="Google Shape;232;p6"/>
            <p:cNvSpPr/>
            <p:nvPr/>
          </p:nvSpPr>
          <p:spPr>
            <a:xfrm>
              <a:off x="2172561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3" name="Google Shape;233;p6"/>
            <p:cNvSpPr/>
            <p:nvPr/>
          </p:nvSpPr>
          <p:spPr>
            <a:xfrm>
              <a:off x="2197648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4" name="Google Shape;234;p6"/>
            <p:cNvSpPr/>
            <p:nvPr/>
          </p:nvSpPr>
          <p:spPr>
            <a:xfrm>
              <a:off x="2223451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5" name="Google Shape;235;p6"/>
            <p:cNvSpPr/>
            <p:nvPr/>
          </p:nvSpPr>
          <p:spPr>
            <a:xfrm>
              <a:off x="2248897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6" name="Google Shape;236;p6"/>
            <p:cNvSpPr/>
            <p:nvPr/>
          </p:nvSpPr>
          <p:spPr>
            <a:xfrm>
              <a:off x="22743423"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7" name="Google Shape;237;p6"/>
            <p:cNvSpPr/>
            <p:nvPr/>
          </p:nvSpPr>
          <p:spPr>
            <a:xfrm>
              <a:off x="22994296"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8" name="Google Shape;238;p6"/>
            <p:cNvSpPr/>
            <p:nvPr/>
          </p:nvSpPr>
          <p:spPr>
            <a:xfrm>
              <a:off x="23252329"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9" name="Google Shape;239;p6"/>
            <p:cNvSpPr/>
            <p:nvPr/>
          </p:nvSpPr>
          <p:spPr>
            <a:xfrm>
              <a:off x="23506782"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0" name="Google Shape;240;p6"/>
            <p:cNvSpPr/>
            <p:nvPr/>
          </p:nvSpPr>
          <p:spPr>
            <a:xfrm>
              <a:off x="237610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1" name="Google Shape;241;p6"/>
            <p:cNvSpPr/>
            <p:nvPr/>
          </p:nvSpPr>
          <p:spPr>
            <a:xfrm>
              <a:off x="2401181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2" name="Google Shape;242;p6"/>
            <p:cNvSpPr/>
            <p:nvPr/>
          </p:nvSpPr>
          <p:spPr>
            <a:xfrm>
              <a:off x="2426254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3" name="Google Shape;243;p6"/>
            <p:cNvSpPr/>
            <p:nvPr/>
          </p:nvSpPr>
          <p:spPr>
            <a:xfrm>
              <a:off x="2072291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4" name="Google Shape;244;p6"/>
            <p:cNvSpPr/>
            <p:nvPr/>
          </p:nvSpPr>
          <p:spPr>
            <a:xfrm>
              <a:off x="209737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5" name="Google Shape;245;p6"/>
            <p:cNvSpPr/>
            <p:nvPr/>
          </p:nvSpPr>
          <p:spPr>
            <a:xfrm>
              <a:off x="2123182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6" name="Google Shape;246;p6"/>
            <p:cNvSpPr/>
            <p:nvPr/>
          </p:nvSpPr>
          <p:spPr>
            <a:xfrm>
              <a:off x="2148627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7" name="Google Shape;247;p6"/>
            <p:cNvSpPr/>
            <p:nvPr/>
          </p:nvSpPr>
          <p:spPr>
            <a:xfrm>
              <a:off x="2172561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8" name="Google Shape;248;p6"/>
            <p:cNvSpPr/>
            <p:nvPr/>
          </p:nvSpPr>
          <p:spPr>
            <a:xfrm>
              <a:off x="2197648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9" name="Google Shape;249;p6"/>
            <p:cNvSpPr/>
            <p:nvPr/>
          </p:nvSpPr>
          <p:spPr>
            <a:xfrm>
              <a:off x="2223451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0" name="Google Shape;250;p6"/>
            <p:cNvSpPr/>
            <p:nvPr/>
          </p:nvSpPr>
          <p:spPr>
            <a:xfrm>
              <a:off x="2248897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1" name="Google Shape;251;p6"/>
            <p:cNvSpPr/>
            <p:nvPr/>
          </p:nvSpPr>
          <p:spPr>
            <a:xfrm>
              <a:off x="22743423"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2" name="Google Shape;252;p6"/>
            <p:cNvSpPr/>
            <p:nvPr/>
          </p:nvSpPr>
          <p:spPr>
            <a:xfrm>
              <a:off x="22994296"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3" name="Google Shape;253;p6"/>
            <p:cNvSpPr/>
            <p:nvPr/>
          </p:nvSpPr>
          <p:spPr>
            <a:xfrm>
              <a:off x="23252329"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4" name="Google Shape;254;p6"/>
            <p:cNvSpPr/>
            <p:nvPr/>
          </p:nvSpPr>
          <p:spPr>
            <a:xfrm>
              <a:off x="23506782"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5" name="Google Shape;255;p6"/>
            <p:cNvSpPr/>
            <p:nvPr/>
          </p:nvSpPr>
          <p:spPr>
            <a:xfrm>
              <a:off x="237610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6" name="Google Shape;256;p6"/>
            <p:cNvSpPr/>
            <p:nvPr/>
          </p:nvSpPr>
          <p:spPr>
            <a:xfrm>
              <a:off x="2401181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7" name="Google Shape;257;p6"/>
            <p:cNvSpPr/>
            <p:nvPr/>
          </p:nvSpPr>
          <p:spPr>
            <a:xfrm>
              <a:off x="2426254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8" name="Google Shape;258;p6"/>
            <p:cNvSpPr/>
            <p:nvPr/>
          </p:nvSpPr>
          <p:spPr>
            <a:xfrm>
              <a:off x="2072320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9" name="Google Shape;259;p6"/>
            <p:cNvSpPr/>
            <p:nvPr/>
          </p:nvSpPr>
          <p:spPr>
            <a:xfrm>
              <a:off x="209740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0" name="Google Shape;260;p6"/>
            <p:cNvSpPr/>
            <p:nvPr/>
          </p:nvSpPr>
          <p:spPr>
            <a:xfrm>
              <a:off x="2123211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1" name="Google Shape;261;p6"/>
            <p:cNvSpPr/>
            <p:nvPr/>
          </p:nvSpPr>
          <p:spPr>
            <a:xfrm>
              <a:off x="2148656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2" name="Google Shape;262;p6"/>
            <p:cNvSpPr/>
            <p:nvPr/>
          </p:nvSpPr>
          <p:spPr>
            <a:xfrm>
              <a:off x="2172590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3" name="Google Shape;263;p6"/>
            <p:cNvSpPr/>
            <p:nvPr/>
          </p:nvSpPr>
          <p:spPr>
            <a:xfrm>
              <a:off x="2197677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4" name="Google Shape;264;p6"/>
            <p:cNvSpPr/>
            <p:nvPr/>
          </p:nvSpPr>
          <p:spPr>
            <a:xfrm>
              <a:off x="2223481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5" name="Google Shape;265;p6"/>
            <p:cNvSpPr/>
            <p:nvPr/>
          </p:nvSpPr>
          <p:spPr>
            <a:xfrm>
              <a:off x="2248926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6" name="Google Shape;266;p6"/>
            <p:cNvSpPr/>
            <p:nvPr/>
          </p:nvSpPr>
          <p:spPr>
            <a:xfrm>
              <a:off x="22743717"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7" name="Google Shape;267;p6"/>
            <p:cNvSpPr/>
            <p:nvPr/>
          </p:nvSpPr>
          <p:spPr>
            <a:xfrm>
              <a:off x="22994590"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8" name="Google Shape;268;p6"/>
            <p:cNvSpPr/>
            <p:nvPr/>
          </p:nvSpPr>
          <p:spPr>
            <a:xfrm>
              <a:off x="23252623"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9" name="Google Shape;269;p6"/>
            <p:cNvSpPr/>
            <p:nvPr/>
          </p:nvSpPr>
          <p:spPr>
            <a:xfrm>
              <a:off x="23507076"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0" name="Google Shape;270;p6"/>
            <p:cNvSpPr/>
            <p:nvPr/>
          </p:nvSpPr>
          <p:spPr>
            <a:xfrm>
              <a:off x="237613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1" name="Google Shape;271;p6"/>
            <p:cNvSpPr/>
            <p:nvPr/>
          </p:nvSpPr>
          <p:spPr>
            <a:xfrm>
              <a:off x="2401210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2" name="Google Shape;272;p6"/>
            <p:cNvSpPr/>
            <p:nvPr/>
          </p:nvSpPr>
          <p:spPr>
            <a:xfrm>
              <a:off x="2426283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273" name="Google Shape;273;p6"/>
          <p:cNvGrpSpPr/>
          <p:nvPr/>
        </p:nvGrpSpPr>
        <p:grpSpPr>
          <a:xfrm>
            <a:off x="-812763" y="1075127"/>
            <a:ext cx="3659601" cy="1634062"/>
            <a:chOff x="0" y="1075127"/>
            <a:chExt cx="3659601" cy="1634062"/>
          </a:xfrm>
        </p:grpSpPr>
        <p:sp>
          <p:nvSpPr>
            <p:cNvPr id="274" name="Google Shape;274;p6"/>
            <p:cNvSpPr/>
            <p:nvPr/>
          </p:nvSpPr>
          <p:spPr>
            <a:xfrm>
              <a:off x="0"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5" name="Google Shape;275;p6"/>
            <p:cNvSpPr/>
            <p:nvPr/>
          </p:nvSpPr>
          <p:spPr>
            <a:xfrm>
              <a:off x="25087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6" name="Google Shape;276;p6"/>
            <p:cNvSpPr/>
            <p:nvPr/>
          </p:nvSpPr>
          <p:spPr>
            <a:xfrm>
              <a:off x="5089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7" name="Google Shape;277;p6"/>
            <p:cNvSpPr/>
            <p:nvPr/>
          </p:nvSpPr>
          <p:spPr>
            <a:xfrm>
              <a:off x="76335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8" name="Google Shape;278;p6"/>
            <p:cNvSpPr/>
            <p:nvPr/>
          </p:nvSpPr>
          <p:spPr>
            <a:xfrm>
              <a:off x="100269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9" name="Google Shape;279;p6"/>
            <p:cNvSpPr/>
            <p:nvPr/>
          </p:nvSpPr>
          <p:spPr>
            <a:xfrm>
              <a:off x="125356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0" name="Google Shape;280;p6"/>
            <p:cNvSpPr/>
            <p:nvPr/>
          </p:nvSpPr>
          <p:spPr>
            <a:xfrm>
              <a:off x="151160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1" name="Google Shape;281;p6"/>
            <p:cNvSpPr/>
            <p:nvPr/>
          </p:nvSpPr>
          <p:spPr>
            <a:xfrm>
              <a:off x="176605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2" name="Google Shape;282;p6"/>
            <p:cNvSpPr/>
            <p:nvPr/>
          </p:nvSpPr>
          <p:spPr>
            <a:xfrm>
              <a:off x="202050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3" name="Google Shape;283;p6"/>
            <p:cNvSpPr/>
            <p:nvPr/>
          </p:nvSpPr>
          <p:spPr>
            <a:xfrm>
              <a:off x="2271381"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4" name="Google Shape;284;p6"/>
            <p:cNvSpPr/>
            <p:nvPr/>
          </p:nvSpPr>
          <p:spPr>
            <a:xfrm>
              <a:off x="2529414"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5" name="Google Shape;285;p6"/>
            <p:cNvSpPr/>
            <p:nvPr/>
          </p:nvSpPr>
          <p:spPr>
            <a:xfrm>
              <a:off x="2783867"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6" name="Google Shape;286;p6"/>
            <p:cNvSpPr/>
            <p:nvPr/>
          </p:nvSpPr>
          <p:spPr>
            <a:xfrm>
              <a:off x="303817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7" name="Google Shape;287;p6"/>
            <p:cNvSpPr/>
            <p:nvPr/>
          </p:nvSpPr>
          <p:spPr>
            <a:xfrm>
              <a:off x="328889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8" name="Google Shape;288;p6"/>
            <p:cNvSpPr/>
            <p:nvPr/>
          </p:nvSpPr>
          <p:spPr>
            <a:xfrm>
              <a:off x="353962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9" name="Google Shape;289;p6"/>
            <p:cNvSpPr/>
            <p:nvPr/>
          </p:nvSpPr>
          <p:spPr>
            <a:xfrm>
              <a:off x="294"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0" name="Google Shape;290;p6"/>
            <p:cNvSpPr/>
            <p:nvPr/>
          </p:nvSpPr>
          <p:spPr>
            <a:xfrm>
              <a:off x="25116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1" name="Google Shape;291;p6"/>
            <p:cNvSpPr/>
            <p:nvPr/>
          </p:nvSpPr>
          <p:spPr>
            <a:xfrm>
              <a:off x="5092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2" name="Google Shape;292;p6"/>
            <p:cNvSpPr/>
            <p:nvPr/>
          </p:nvSpPr>
          <p:spPr>
            <a:xfrm>
              <a:off x="76365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3" name="Google Shape;293;p6"/>
            <p:cNvSpPr/>
            <p:nvPr/>
          </p:nvSpPr>
          <p:spPr>
            <a:xfrm>
              <a:off x="100299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4" name="Google Shape;294;p6"/>
            <p:cNvSpPr/>
            <p:nvPr/>
          </p:nvSpPr>
          <p:spPr>
            <a:xfrm>
              <a:off x="125386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5" name="Google Shape;295;p6"/>
            <p:cNvSpPr/>
            <p:nvPr/>
          </p:nvSpPr>
          <p:spPr>
            <a:xfrm>
              <a:off x="151189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6" name="Google Shape;296;p6"/>
            <p:cNvSpPr/>
            <p:nvPr/>
          </p:nvSpPr>
          <p:spPr>
            <a:xfrm>
              <a:off x="176634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7" name="Google Shape;297;p6"/>
            <p:cNvSpPr/>
            <p:nvPr/>
          </p:nvSpPr>
          <p:spPr>
            <a:xfrm>
              <a:off x="202080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8" name="Google Shape;298;p6"/>
            <p:cNvSpPr/>
            <p:nvPr/>
          </p:nvSpPr>
          <p:spPr>
            <a:xfrm>
              <a:off x="2271675"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9" name="Google Shape;299;p6"/>
            <p:cNvSpPr/>
            <p:nvPr/>
          </p:nvSpPr>
          <p:spPr>
            <a:xfrm>
              <a:off x="2529708"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0" name="Google Shape;300;p6"/>
            <p:cNvSpPr/>
            <p:nvPr/>
          </p:nvSpPr>
          <p:spPr>
            <a:xfrm>
              <a:off x="2784161"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1" name="Google Shape;301;p6"/>
            <p:cNvSpPr/>
            <p:nvPr/>
          </p:nvSpPr>
          <p:spPr>
            <a:xfrm>
              <a:off x="303846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2" name="Google Shape;302;p6"/>
            <p:cNvSpPr/>
            <p:nvPr/>
          </p:nvSpPr>
          <p:spPr>
            <a:xfrm>
              <a:off x="328919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3" name="Google Shape;303;p6"/>
            <p:cNvSpPr/>
            <p:nvPr/>
          </p:nvSpPr>
          <p:spPr>
            <a:xfrm>
              <a:off x="353991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4" name="Google Shape;304;p6"/>
            <p:cNvSpPr/>
            <p:nvPr/>
          </p:nvSpPr>
          <p:spPr>
            <a:xfrm>
              <a:off x="294"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5" name="Google Shape;305;p6"/>
            <p:cNvSpPr/>
            <p:nvPr/>
          </p:nvSpPr>
          <p:spPr>
            <a:xfrm>
              <a:off x="25116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6" name="Google Shape;306;p6"/>
            <p:cNvSpPr/>
            <p:nvPr/>
          </p:nvSpPr>
          <p:spPr>
            <a:xfrm>
              <a:off x="5092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7" name="Google Shape;307;p6"/>
            <p:cNvSpPr/>
            <p:nvPr/>
          </p:nvSpPr>
          <p:spPr>
            <a:xfrm>
              <a:off x="76365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8" name="Google Shape;308;p6"/>
            <p:cNvSpPr/>
            <p:nvPr/>
          </p:nvSpPr>
          <p:spPr>
            <a:xfrm>
              <a:off x="100299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9" name="Google Shape;309;p6"/>
            <p:cNvSpPr/>
            <p:nvPr/>
          </p:nvSpPr>
          <p:spPr>
            <a:xfrm>
              <a:off x="125386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0" name="Google Shape;310;p6"/>
            <p:cNvSpPr/>
            <p:nvPr/>
          </p:nvSpPr>
          <p:spPr>
            <a:xfrm>
              <a:off x="151189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1" name="Google Shape;311;p6"/>
            <p:cNvSpPr/>
            <p:nvPr/>
          </p:nvSpPr>
          <p:spPr>
            <a:xfrm>
              <a:off x="176634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2" name="Google Shape;312;p6"/>
            <p:cNvSpPr/>
            <p:nvPr/>
          </p:nvSpPr>
          <p:spPr>
            <a:xfrm>
              <a:off x="202080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3" name="Google Shape;313;p6"/>
            <p:cNvSpPr/>
            <p:nvPr/>
          </p:nvSpPr>
          <p:spPr>
            <a:xfrm>
              <a:off x="2271675"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4" name="Google Shape;314;p6"/>
            <p:cNvSpPr/>
            <p:nvPr/>
          </p:nvSpPr>
          <p:spPr>
            <a:xfrm>
              <a:off x="2529708"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5" name="Google Shape;315;p6"/>
            <p:cNvSpPr/>
            <p:nvPr/>
          </p:nvSpPr>
          <p:spPr>
            <a:xfrm>
              <a:off x="2784161"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6" name="Google Shape;316;p6"/>
            <p:cNvSpPr/>
            <p:nvPr/>
          </p:nvSpPr>
          <p:spPr>
            <a:xfrm>
              <a:off x="303846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7" name="Google Shape;317;p6"/>
            <p:cNvSpPr/>
            <p:nvPr/>
          </p:nvSpPr>
          <p:spPr>
            <a:xfrm>
              <a:off x="328919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8" name="Google Shape;318;p6"/>
            <p:cNvSpPr/>
            <p:nvPr/>
          </p:nvSpPr>
          <p:spPr>
            <a:xfrm>
              <a:off x="353991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9" name="Google Shape;319;p6"/>
            <p:cNvSpPr/>
            <p:nvPr/>
          </p:nvSpPr>
          <p:spPr>
            <a:xfrm>
              <a:off x="588"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0" name="Google Shape;320;p6"/>
            <p:cNvSpPr/>
            <p:nvPr/>
          </p:nvSpPr>
          <p:spPr>
            <a:xfrm>
              <a:off x="25146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1" name="Google Shape;321;p6"/>
            <p:cNvSpPr/>
            <p:nvPr/>
          </p:nvSpPr>
          <p:spPr>
            <a:xfrm>
              <a:off x="5094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2" name="Google Shape;322;p6"/>
            <p:cNvSpPr/>
            <p:nvPr/>
          </p:nvSpPr>
          <p:spPr>
            <a:xfrm>
              <a:off x="76394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3" name="Google Shape;323;p6"/>
            <p:cNvSpPr/>
            <p:nvPr/>
          </p:nvSpPr>
          <p:spPr>
            <a:xfrm>
              <a:off x="100328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4" name="Google Shape;324;p6"/>
            <p:cNvSpPr/>
            <p:nvPr/>
          </p:nvSpPr>
          <p:spPr>
            <a:xfrm>
              <a:off x="125415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5" name="Google Shape;325;p6"/>
            <p:cNvSpPr/>
            <p:nvPr/>
          </p:nvSpPr>
          <p:spPr>
            <a:xfrm>
              <a:off x="151219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6" name="Google Shape;326;p6"/>
            <p:cNvSpPr/>
            <p:nvPr/>
          </p:nvSpPr>
          <p:spPr>
            <a:xfrm>
              <a:off x="176664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7" name="Google Shape;327;p6"/>
            <p:cNvSpPr/>
            <p:nvPr/>
          </p:nvSpPr>
          <p:spPr>
            <a:xfrm>
              <a:off x="202109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8" name="Google Shape;328;p6"/>
            <p:cNvSpPr/>
            <p:nvPr/>
          </p:nvSpPr>
          <p:spPr>
            <a:xfrm>
              <a:off x="2271969"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9" name="Google Shape;329;p6"/>
            <p:cNvSpPr/>
            <p:nvPr/>
          </p:nvSpPr>
          <p:spPr>
            <a:xfrm>
              <a:off x="2530002"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0" name="Google Shape;330;p6"/>
            <p:cNvSpPr/>
            <p:nvPr/>
          </p:nvSpPr>
          <p:spPr>
            <a:xfrm>
              <a:off x="2784455"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1" name="Google Shape;331;p6"/>
            <p:cNvSpPr/>
            <p:nvPr/>
          </p:nvSpPr>
          <p:spPr>
            <a:xfrm>
              <a:off x="303876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2" name="Google Shape;332;p6"/>
            <p:cNvSpPr/>
            <p:nvPr/>
          </p:nvSpPr>
          <p:spPr>
            <a:xfrm>
              <a:off x="328948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3" name="Google Shape;333;p6"/>
            <p:cNvSpPr/>
            <p:nvPr/>
          </p:nvSpPr>
          <p:spPr>
            <a:xfrm>
              <a:off x="354021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4" name="Google Shape;334;p6"/>
            <p:cNvSpPr/>
            <p:nvPr/>
          </p:nvSpPr>
          <p:spPr>
            <a:xfrm>
              <a:off x="588"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5" name="Google Shape;335;p6"/>
            <p:cNvSpPr/>
            <p:nvPr/>
          </p:nvSpPr>
          <p:spPr>
            <a:xfrm>
              <a:off x="25146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6" name="Google Shape;336;p6"/>
            <p:cNvSpPr/>
            <p:nvPr/>
          </p:nvSpPr>
          <p:spPr>
            <a:xfrm>
              <a:off x="5094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7" name="Google Shape;337;p6"/>
            <p:cNvSpPr/>
            <p:nvPr/>
          </p:nvSpPr>
          <p:spPr>
            <a:xfrm>
              <a:off x="76394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8" name="Google Shape;338;p6"/>
            <p:cNvSpPr/>
            <p:nvPr/>
          </p:nvSpPr>
          <p:spPr>
            <a:xfrm>
              <a:off x="100328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9" name="Google Shape;339;p6"/>
            <p:cNvSpPr/>
            <p:nvPr/>
          </p:nvSpPr>
          <p:spPr>
            <a:xfrm>
              <a:off x="125415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0" name="Google Shape;340;p6"/>
            <p:cNvSpPr/>
            <p:nvPr/>
          </p:nvSpPr>
          <p:spPr>
            <a:xfrm>
              <a:off x="151219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1" name="Google Shape;341;p6"/>
            <p:cNvSpPr/>
            <p:nvPr/>
          </p:nvSpPr>
          <p:spPr>
            <a:xfrm>
              <a:off x="176664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2" name="Google Shape;342;p6"/>
            <p:cNvSpPr/>
            <p:nvPr/>
          </p:nvSpPr>
          <p:spPr>
            <a:xfrm>
              <a:off x="202109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3" name="Google Shape;343;p6"/>
            <p:cNvSpPr/>
            <p:nvPr/>
          </p:nvSpPr>
          <p:spPr>
            <a:xfrm>
              <a:off x="2271969"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4" name="Google Shape;344;p6"/>
            <p:cNvSpPr/>
            <p:nvPr/>
          </p:nvSpPr>
          <p:spPr>
            <a:xfrm>
              <a:off x="2530002"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5" name="Google Shape;345;p6"/>
            <p:cNvSpPr/>
            <p:nvPr/>
          </p:nvSpPr>
          <p:spPr>
            <a:xfrm>
              <a:off x="2784455"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6" name="Google Shape;346;p6"/>
            <p:cNvSpPr/>
            <p:nvPr/>
          </p:nvSpPr>
          <p:spPr>
            <a:xfrm>
              <a:off x="303876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7" name="Google Shape;347;p6"/>
            <p:cNvSpPr/>
            <p:nvPr/>
          </p:nvSpPr>
          <p:spPr>
            <a:xfrm>
              <a:off x="328948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8" name="Google Shape;348;p6"/>
            <p:cNvSpPr/>
            <p:nvPr/>
          </p:nvSpPr>
          <p:spPr>
            <a:xfrm>
              <a:off x="354021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9" name="Google Shape;349;p6"/>
            <p:cNvSpPr/>
            <p:nvPr/>
          </p:nvSpPr>
          <p:spPr>
            <a:xfrm>
              <a:off x="882"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0" name="Google Shape;350;p6"/>
            <p:cNvSpPr/>
            <p:nvPr/>
          </p:nvSpPr>
          <p:spPr>
            <a:xfrm>
              <a:off x="25175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1" name="Google Shape;351;p6"/>
            <p:cNvSpPr/>
            <p:nvPr/>
          </p:nvSpPr>
          <p:spPr>
            <a:xfrm>
              <a:off x="5097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2" name="Google Shape;352;p6"/>
            <p:cNvSpPr/>
            <p:nvPr/>
          </p:nvSpPr>
          <p:spPr>
            <a:xfrm>
              <a:off x="76424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3" name="Google Shape;353;p6"/>
            <p:cNvSpPr/>
            <p:nvPr/>
          </p:nvSpPr>
          <p:spPr>
            <a:xfrm>
              <a:off x="100357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4" name="Google Shape;354;p6"/>
            <p:cNvSpPr/>
            <p:nvPr/>
          </p:nvSpPr>
          <p:spPr>
            <a:xfrm>
              <a:off x="125445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5" name="Google Shape;355;p6"/>
            <p:cNvSpPr/>
            <p:nvPr/>
          </p:nvSpPr>
          <p:spPr>
            <a:xfrm>
              <a:off x="151248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6" name="Google Shape;356;p6"/>
            <p:cNvSpPr/>
            <p:nvPr/>
          </p:nvSpPr>
          <p:spPr>
            <a:xfrm>
              <a:off x="176693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7" name="Google Shape;357;p6"/>
            <p:cNvSpPr/>
            <p:nvPr/>
          </p:nvSpPr>
          <p:spPr>
            <a:xfrm>
              <a:off x="202139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8" name="Google Shape;358;p6"/>
            <p:cNvSpPr/>
            <p:nvPr/>
          </p:nvSpPr>
          <p:spPr>
            <a:xfrm>
              <a:off x="2272263"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9" name="Google Shape;359;p6"/>
            <p:cNvSpPr/>
            <p:nvPr/>
          </p:nvSpPr>
          <p:spPr>
            <a:xfrm>
              <a:off x="2530296"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0" name="Google Shape;360;p6"/>
            <p:cNvSpPr/>
            <p:nvPr/>
          </p:nvSpPr>
          <p:spPr>
            <a:xfrm>
              <a:off x="2784749"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1" name="Google Shape;361;p6"/>
            <p:cNvSpPr/>
            <p:nvPr/>
          </p:nvSpPr>
          <p:spPr>
            <a:xfrm>
              <a:off x="303905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2" name="Google Shape;362;p6"/>
            <p:cNvSpPr/>
            <p:nvPr/>
          </p:nvSpPr>
          <p:spPr>
            <a:xfrm>
              <a:off x="328978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3" name="Google Shape;363;p6"/>
            <p:cNvSpPr/>
            <p:nvPr/>
          </p:nvSpPr>
          <p:spPr>
            <a:xfrm>
              <a:off x="354050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4" name="Google Shape;364;p6"/>
            <p:cNvSpPr/>
            <p:nvPr/>
          </p:nvSpPr>
          <p:spPr>
            <a:xfrm>
              <a:off x="882"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5" name="Google Shape;365;p6"/>
            <p:cNvSpPr/>
            <p:nvPr/>
          </p:nvSpPr>
          <p:spPr>
            <a:xfrm>
              <a:off x="25175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6" name="Google Shape;366;p6"/>
            <p:cNvSpPr/>
            <p:nvPr/>
          </p:nvSpPr>
          <p:spPr>
            <a:xfrm>
              <a:off x="5097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7" name="Google Shape;367;p6"/>
            <p:cNvSpPr/>
            <p:nvPr/>
          </p:nvSpPr>
          <p:spPr>
            <a:xfrm>
              <a:off x="76424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8" name="Google Shape;368;p6"/>
            <p:cNvSpPr/>
            <p:nvPr/>
          </p:nvSpPr>
          <p:spPr>
            <a:xfrm>
              <a:off x="100357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9" name="Google Shape;369;p6"/>
            <p:cNvSpPr/>
            <p:nvPr/>
          </p:nvSpPr>
          <p:spPr>
            <a:xfrm>
              <a:off x="125445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0" name="Google Shape;370;p6"/>
            <p:cNvSpPr/>
            <p:nvPr/>
          </p:nvSpPr>
          <p:spPr>
            <a:xfrm>
              <a:off x="151248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1" name="Google Shape;371;p6"/>
            <p:cNvSpPr/>
            <p:nvPr/>
          </p:nvSpPr>
          <p:spPr>
            <a:xfrm>
              <a:off x="176693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2" name="Google Shape;372;p6"/>
            <p:cNvSpPr/>
            <p:nvPr/>
          </p:nvSpPr>
          <p:spPr>
            <a:xfrm>
              <a:off x="202139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3" name="Google Shape;373;p6"/>
            <p:cNvSpPr/>
            <p:nvPr/>
          </p:nvSpPr>
          <p:spPr>
            <a:xfrm>
              <a:off x="2272263"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4" name="Google Shape;374;p6"/>
            <p:cNvSpPr/>
            <p:nvPr/>
          </p:nvSpPr>
          <p:spPr>
            <a:xfrm>
              <a:off x="2530296"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5" name="Google Shape;375;p6"/>
            <p:cNvSpPr/>
            <p:nvPr/>
          </p:nvSpPr>
          <p:spPr>
            <a:xfrm>
              <a:off x="2784749"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6" name="Google Shape;376;p6"/>
            <p:cNvSpPr/>
            <p:nvPr/>
          </p:nvSpPr>
          <p:spPr>
            <a:xfrm>
              <a:off x="303905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7" name="Google Shape;377;p6"/>
            <p:cNvSpPr/>
            <p:nvPr/>
          </p:nvSpPr>
          <p:spPr>
            <a:xfrm>
              <a:off x="328978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8" name="Google Shape;378;p6"/>
            <p:cNvSpPr/>
            <p:nvPr/>
          </p:nvSpPr>
          <p:spPr>
            <a:xfrm>
              <a:off x="354050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9" name="Google Shape;379;p6"/>
            <p:cNvSpPr/>
            <p:nvPr/>
          </p:nvSpPr>
          <p:spPr>
            <a:xfrm>
              <a:off x="1176"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0" name="Google Shape;380;p6"/>
            <p:cNvSpPr/>
            <p:nvPr/>
          </p:nvSpPr>
          <p:spPr>
            <a:xfrm>
              <a:off x="25204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1" name="Google Shape;381;p6"/>
            <p:cNvSpPr/>
            <p:nvPr/>
          </p:nvSpPr>
          <p:spPr>
            <a:xfrm>
              <a:off x="5100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2" name="Google Shape;382;p6"/>
            <p:cNvSpPr/>
            <p:nvPr/>
          </p:nvSpPr>
          <p:spPr>
            <a:xfrm>
              <a:off x="76453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3" name="Google Shape;383;p6"/>
            <p:cNvSpPr/>
            <p:nvPr/>
          </p:nvSpPr>
          <p:spPr>
            <a:xfrm>
              <a:off x="100387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4" name="Google Shape;384;p6"/>
            <p:cNvSpPr/>
            <p:nvPr/>
          </p:nvSpPr>
          <p:spPr>
            <a:xfrm>
              <a:off x="125474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5" name="Google Shape;385;p6"/>
            <p:cNvSpPr/>
            <p:nvPr/>
          </p:nvSpPr>
          <p:spPr>
            <a:xfrm>
              <a:off x="151277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6" name="Google Shape;386;p6"/>
            <p:cNvSpPr/>
            <p:nvPr/>
          </p:nvSpPr>
          <p:spPr>
            <a:xfrm>
              <a:off x="176723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7" name="Google Shape;387;p6"/>
            <p:cNvSpPr/>
            <p:nvPr/>
          </p:nvSpPr>
          <p:spPr>
            <a:xfrm>
              <a:off x="202168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8" name="Google Shape;388;p6"/>
            <p:cNvSpPr/>
            <p:nvPr/>
          </p:nvSpPr>
          <p:spPr>
            <a:xfrm>
              <a:off x="2272557"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9" name="Google Shape;389;p6"/>
            <p:cNvSpPr/>
            <p:nvPr/>
          </p:nvSpPr>
          <p:spPr>
            <a:xfrm>
              <a:off x="2530590"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0" name="Google Shape;390;p6"/>
            <p:cNvSpPr/>
            <p:nvPr/>
          </p:nvSpPr>
          <p:spPr>
            <a:xfrm>
              <a:off x="2785043"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1" name="Google Shape;391;p6"/>
            <p:cNvSpPr/>
            <p:nvPr/>
          </p:nvSpPr>
          <p:spPr>
            <a:xfrm>
              <a:off x="303934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2" name="Google Shape;392;p6"/>
            <p:cNvSpPr/>
            <p:nvPr/>
          </p:nvSpPr>
          <p:spPr>
            <a:xfrm>
              <a:off x="329007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3" name="Google Shape;393;p6"/>
            <p:cNvSpPr/>
            <p:nvPr/>
          </p:nvSpPr>
          <p:spPr>
            <a:xfrm>
              <a:off x="354080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pic>
        <p:nvPicPr>
          <p:cNvPr id="394" name="Google Shape;394;p6"/>
          <p:cNvPicPr preferRelativeResize="0"/>
          <p:nvPr/>
        </p:nvPicPr>
        <p:blipFill rotWithShape="1">
          <a:blip r:embed="rId3">
            <a:alphaModFix/>
          </a:blip>
          <a:srcRect b="0" l="0" r="0" t="0"/>
          <a:stretch/>
        </p:blipFill>
        <p:spPr>
          <a:xfrm>
            <a:off x="7550150" y="2762250"/>
            <a:ext cx="13653328" cy="6858000"/>
          </a:xfrm>
          <a:prstGeom prst="rect">
            <a:avLst/>
          </a:prstGeom>
          <a:noFill/>
          <a:ln>
            <a:noFill/>
          </a:ln>
        </p:spPr>
      </p:pic>
      <p:sp>
        <p:nvSpPr>
          <p:cNvPr id="395" name="Google Shape;395;p6"/>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Diagrama entidad relación</a:t>
            </a:r>
            <a:endParaRPr/>
          </a:p>
        </p:txBody>
      </p:sp>
      <p:sp>
        <p:nvSpPr>
          <p:cNvPr id="396" name="Google Shape;396;p6"/>
          <p:cNvSpPr txBox="1"/>
          <p:nvPr/>
        </p:nvSpPr>
        <p:spPr>
          <a:xfrm>
            <a:off x="361950"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a:p>
        </p:txBody>
      </p:sp>
      <p:sp>
        <p:nvSpPr>
          <p:cNvPr id="397" name="Google Shape;397;p6"/>
          <p:cNvSpPr txBox="1"/>
          <p:nvPr>
            <p:ph idx="1" type="body"/>
          </p:nvPr>
        </p:nvSpPr>
        <p:spPr>
          <a:xfrm>
            <a:off x="1676400" y="3651250"/>
            <a:ext cx="21031200" cy="8702676"/>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4000"/>
              <a:buChar char="•"/>
            </a:pPr>
            <a:r>
              <a:rPr lang="es-CO" sz="4000">
                <a:latin typeface="Lato"/>
                <a:ea typeface="Lato"/>
                <a:cs typeface="Lato"/>
                <a:sym typeface="Lato"/>
              </a:rPr>
              <a:t>Reflejan la lógica de la base de datos.</a:t>
            </a:r>
            <a:endParaRPr/>
          </a:p>
          <a:p>
            <a:pPr indent="-457200" lvl="0" marL="457200" rtl="0" algn="l">
              <a:lnSpc>
                <a:spcPct val="90000"/>
              </a:lnSpc>
              <a:spcBef>
                <a:spcPts val="2000"/>
              </a:spcBef>
              <a:spcAft>
                <a:spcPts val="0"/>
              </a:spcAft>
              <a:buClr>
                <a:schemeClr val="dk1"/>
              </a:buClr>
              <a:buSzPts val="4000"/>
              <a:buChar char="•"/>
            </a:pPr>
            <a:r>
              <a:rPr lang="es-CO" sz="4000">
                <a:latin typeface="Lato"/>
                <a:ea typeface="Lato"/>
                <a:cs typeface="Lato"/>
                <a:sym typeface="Lato"/>
              </a:rPr>
              <a:t>Deben cumplir los </a:t>
            </a:r>
            <a:r>
              <a:rPr b="1" lang="es-CO" sz="4000">
                <a:latin typeface="Lato"/>
                <a:ea typeface="Lato"/>
                <a:cs typeface="Lato"/>
                <a:sym typeface="Lato"/>
              </a:rPr>
              <a:t>requerimientos de información:</a:t>
            </a:r>
            <a:endParaRPr/>
          </a:p>
          <a:p>
            <a:pPr indent="0" lvl="1" marL="914400" rtl="0" algn="l">
              <a:lnSpc>
                <a:spcPct val="90000"/>
              </a:lnSpc>
              <a:spcBef>
                <a:spcPts val="1000"/>
              </a:spcBef>
              <a:spcAft>
                <a:spcPts val="0"/>
              </a:spcAft>
              <a:buClr>
                <a:schemeClr val="dk1"/>
              </a:buClr>
              <a:buSzPts val="4000"/>
              <a:buNone/>
            </a:pPr>
            <a:r>
              <a:rPr b="1" lang="es-CO" sz="4000">
                <a:latin typeface="Lato"/>
                <a:ea typeface="Lato"/>
                <a:cs typeface="Lato"/>
                <a:sym typeface="Lato"/>
              </a:rPr>
              <a:t>Debe almacenar la información de las mascotas con sus especies y dueños. Además, el cuidador que recibió al animalito.</a:t>
            </a:r>
            <a:endParaRPr/>
          </a:p>
          <a:p>
            <a:pPr indent="0" lvl="1" marL="914400" rtl="0" algn="l">
              <a:lnSpc>
                <a:spcPct val="90000"/>
              </a:lnSpc>
              <a:spcBef>
                <a:spcPts val="1000"/>
              </a:spcBef>
              <a:spcAft>
                <a:spcPts val="0"/>
              </a:spcAft>
              <a:buClr>
                <a:schemeClr val="dk1"/>
              </a:buClr>
              <a:buSzPts val="3200"/>
              <a:buNone/>
            </a:pPr>
            <a:r>
              <a:t/>
            </a:r>
            <a:endParaRPr sz="3200">
              <a:latin typeface="Lato"/>
              <a:ea typeface="Lato"/>
              <a:cs typeface="Lato"/>
              <a:sym typeface="Lato"/>
            </a:endParaRPr>
          </a:p>
          <a:p>
            <a:pPr indent="0" lvl="0" marL="0" rtl="0" algn="l">
              <a:lnSpc>
                <a:spcPct val="90000"/>
              </a:lnSpc>
              <a:spcBef>
                <a:spcPts val="2000"/>
              </a:spcBef>
              <a:spcAft>
                <a:spcPts val="0"/>
              </a:spcAft>
              <a:buClr>
                <a:schemeClr val="dk1"/>
              </a:buClr>
              <a:buSzPts val="4000"/>
              <a:buNone/>
            </a:pPr>
            <a:r>
              <a:t/>
            </a:r>
            <a:endParaRPr sz="40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7"/>
          <p:cNvSpPr txBox="1"/>
          <p:nvPr/>
        </p:nvSpPr>
        <p:spPr>
          <a:xfrm>
            <a:off x="25655451" y="1711234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03" name="Google Shape;403;p7"/>
          <p:cNvSpPr txBox="1"/>
          <p:nvPr/>
        </p:nvSpPr>
        <p:spPr>
          <a:xfrm>
            <a:off x="24453669" y="1784386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404" name="Google Shape;404;p7"/>
          <p:cNvGrpSpPr/>
          <p:nvPr/>
        </p:nvGrpSpPr>
        <p:grpSpPr>
          <a:xfrm>
            <a:off x="20722033" y="1075127"/>
            <a:ext cx="3659601" cy="1634062"/>
            <a:chOff x="20722033" y="1075127"/>
            <a:chExt cx="3659601" cy="1634062"/>
          </a:xfrm>
        </p:grpSpPr>
        <p:sp>
          <p:nvSpPr>
            <p:cNvPr id="405" name="Google Shape;405;p7"/>
            <p:cNvSpPr/>
            <p:nvPr/>
          </p:nvSpPr>
          <p:spPr>
            <a:xfrm>
              <a:off x="2072203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6" name="Google Shape;406;p7"/>
            <p:cNvSpPr/>
            <p:nvPr/>
          </p:nvSpPr>
          <p:spPr>
            <a:xfrm>
              <a:off x="209729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7" name="Google Shape;407;p7"/>
            <p:cNvSpPr/>
            <p:nvPr/>
          </p:nvSpPr>
          <p:spPr>
            <a:xfrm>
              <a:off x="2123093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8" name="Google Shape;408;p7"/>
            <p:cNvSpPr/>
            <p:nvPr/>
          </p:nvSpPr>
          <p:spPr>
            <a:xfrm>
              <a:off x="2148539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9" name="Google Shape;409;p7"/>
            <p:cNvSpPr/>
            <p:nvPr/>
          </p:nvSpPr>
          <p:spPr>
            <a:xfrm>
              <a:off x="2172472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0" name="Google Shape;410;p7"/>
            <p:cNvSpPr/>
            <p:nvPr/>
          </p:nvSpPr>
          <p:spPr>
            <a:xfrm>
              <a:off x="2197560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1" name="Google Shape;411;p7"/>
            <p:cNvSpPr/>
            <p:nvPr/>
          </p:nvSpPr>
          <p:spPr>
            <a:xfrm>
              <a:off x="2223363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2" name="Google Shape;412;p7"/>
            <p:cNvSpPr/>
            <p:nvPr/>
          </p:nvSpPr>
          <p:spPr>
            <a:xfrm>
              <a:off x="2248808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3" name="Google Shape;413;p7"/>
            <p:cNvSpPr/>
            <p:nvPr/>
          </p:nvSpPr>
          <p:spPr>
            <a:xfrm>
              <a:off x="22742541"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4" name="Google Shape;414;p7"/>
            <p:cNvSpPr/>
            <p:nvPr/>
          </p:nvSpPr>
          <p:spPr>
            <a:xfrm>
              <a:off x="22993414"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5" name="Google Shape;415;p7"/>
            <p:cNvSpPr/>
            <p:nvPr/>
          </p:nvSpPr>
          <p:spPr>
            <a:xfrm>
              <a:off x="23251447"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6" name="Google Shape;416;p7"/>
            <p:cNvSpPr/>
            <p:nvPr/>
          </p:nvSpPr>
          <p:spPr>
            <a:xfrm>
              <a:off x="23505900"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7" name="Google Shape;417;p7"/>
            <p:cNvSpPr/>
            <p:nvPr/>
          </p:nvSpPr>
          <p:spPr>
            <a:xfrm>
              <a:off x="237602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8" name="Google Shape;418;p7"/>
            <p:cNvSpPr/>
            <p:nvPr/>
          </p:nvSpPr>
          <p:spPr>
            <a:xfrm>
              <a:off x="2401093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9" name="Google Shape;419;p7"/>
            <p:cNvSpPr/>
            <p:nvPr/>
          </p:nvSpPr>
          <p:spPr>
            <a:xfrm>
              <a:off x="2426165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0" name="Google Shape;420;p7"/>
            <p:cNvSpPr/>
            <p:nvPr/>
          </p:nvSpPr>
          <p:spPr>
            <a:xfrm>
              <a:off x="2072232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1" name="Google Shape;421;p7"/>
            <p:cNvSpPr/>
            <p:nvPr/>
          </p:nvSpPr>
          <p:spPr>
            <a:xfrm>
              <a:off x="209732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2" name="Google Shape;422;p7"/>
            <p:cNvSpPr/>
            <p:nvPr/>
          </p:nvSpPr>
          <p:spPr>
            <a:xfrm>
              <a:off x="2123123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3" name="Google Shape;423;p7"/>
            <p:cNvSpPr/>
            <p:nvPr/>
          </p:nvSpPr>
          <p:spPr>
            <a:xfrm>
              <a:off x="2148568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4" name="Google Shape;424;p7"/>
            <p:cNvSpPr/>
            <p:nvPr/>
          </p:nvSpPr>
          <p:spPr>
            <a:xfrm>
              <a:off x="2172502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5" name="Google Shape;425;p7"/>
            <p:cNvSpPr/>
            <p:nvPr/>
          </p:nvSpPr>
          <p:spPr>
            <a:xfrm>
              <a:off x="2197589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6" name="Google Shape;426;p7"/>
            <p:cNvSpPr/>
            <p:nvPr/>
          </p:nvSpPr>
          <p:spPr>
            <a:xfrm>
              <a:off x="2223392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7" name="Google Shape;427;p7"/>
            <p:cNvSpPr/>
            <p:nvPr/>
          </p:nvSpPr>
          <p:spPr>
            <a:xfrm>
              <a:off x="2248838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8" name="Google Shape;428;p7"/>
            <p:cNvSpPr/>
            <p:nvPr/>
          </p:nvSpPr>
          <p:spPr>
            <a:xfrm>
              <a:off x="22742835"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9" name="Google Shape;429;p7"/>
            <p:cNvSpPr/>
            <p:nvPr/>
          </p:nvSpPr>
          <p:spPr>
            <a:xfrm>
              <a:off x="22993708"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0" name="Google Shape;430;p7"/>
            <p:cNvSpPr/>
            <p:nvPr/>
          </p:nvSpPr>
          <p:spPr>
            <a:xfrm>
              <a:off x="23251741"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1" name="Google Shape;431;p7"/>
            <p:cNvSpPr/>
            <p:nvPr/>
          </p:nvSpPr>
          <p:spPr>
            <a:xfrm>
              <a:off x="23506194"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2" name="Google Shape;432;p7"/>
            <p:cNvSpPr/>
            <p:nvPr/>
          </p:nvSpPr>
          <p:spPr>
            <a:xfrm>
              <a:off x="237605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3" name="Google Shape;433;p7"/>
            <p:cNvSpPr/>
            <p:nvPr/>
          </p:nvSpPr>
          <p:spPr>
            <a:xfrm>
              <a:off x="2401122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4" name="Google Shape;434;p7"/>
            <p:cNvSpPr/>
            <p:nvPr/>
          </p:nvSpPr>
          <p:spPr>
            <a:xfrm>
              <a:off x="2426195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5" name="Google Shape;435;p7"/>
            <p:cNvSpPr/>
            <p:nvPr/>
          </p:nvSpPr>
          <p:spPr>
            <a:xfrm>
              <a:off x="2072232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6" name="Google Shape;436;p7"/>
            <p:cNvSpPr/>
            <p:nvPr/>
          </p:nvSpPr>
          <p:spPr>
            <a:xfrm>
              <a:off x="209732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7" name="Google Shape;437;p7"/>
            <p:cNvSpPr/>
            <p:nvPr/>
          </p:nvSpPr>
          <p:spPr>
            <a:xfrm>
              <a:off x="2123123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8" name="Google Shape;438;p7"/>
            <p:cNvSpPr/>
            <p:nvPr/>
          </p:nvSpPr>
          <p:spPr>
            <a:xfrm>
              <a:off x="2148568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9" name="Google Shape;439;p7"/>
            <p:cNvSpPr/>
            <p:nvPr/>
          </p:nvSpPr>
          <p:spPr>
            <a:xfrm>
              <a:off x="2172502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0" name="Google Shape;440;p7"/>
            <p:cNvSpPr/>
            <p:nvPr/>
          </p:nvSpPr>
          <p:spPr>
            <a:xfrm>
              <a:off x="2197589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1" name="Google Shape;441;p7"/>
            <p:cNvSpPr/>
            <p:nvPr/>
          </p:nvSpPr>
          <p:spPr>
            <a:xfrm>
              <a:off x="2223392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2" name="Google Shape;442;p7"/>
            <p:cNvSpPr/>
            <p:nvPr/>
          </p:nvSpPr>
          <p:spPr>
            <a:xfrm>
              <a:off x="2248838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3" name="Google Shape;443;p7"/>
            <p:cNvSpPr/>
            <p:nvPr/>
          </p:nvSpPr>
          <p:spPr>
            <a:xfrm>
              <a:off x="22742835"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4" name="Google Shape;444;p7"/>
            <p:cNvSpPr/>
            <p:nvPr/>
          </p:nvSpPr>
          <p:spPr>
            <a:xfrm>
              <a:off x="22993708"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5" name="Google Shape;445;p7"/>
            <p:cNvSpPr/>
            <p:nvPr/>
          </p:nvSpPr>
          <p:spPr>
            <a:xfrm>
              <a:off x="23251741"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6" name="Google Shape;446;p7"/>
            <p:cNvSpPr/>
            <p:nvPr/>
          </p:nvSpPr>
          <p:spPr>
            <a:xfrm>
              <a:off x="23506194"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7" name="Google Shape;447;p7"/>
            <p:cNvSpPr/>
            <p:nvPr/>
          </p:nvSpPr>
          <p:spPr>
            <a:xfrm>
              <a:off x="237605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8" name="Google Shape;448;p7"/>
            <p:cNvSpPr/>
            <p:nvPr/>
          </p:nvSpPr>
          <p:spPr>
            <a:xfrm>
              <a:off x="2401122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9" name="Google Shape;449;p7"/>
            <p:cNvSpPr/>
            <p:nvPr/>
          </p:nvSpPr>
          <p:spPr>
            <a:xfrm>
              <a:off x="2426195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0" name="Google Shape;450;p7"/>
            <p:cNvSpPr/>
            <p:nvPr/>
          </p:nvSpPr>
          <p:spPr>
            <a:xfrm>
              <a:off x="2072262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1" name="Google Shape;451;p7"/>
            <p:cNvSpPr/>
            <p:nvPr/>
          </p:nvSpPr>
          <p:spPr>
            <a:xfrm>
              <a:off x="209734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2" name="Google Shape;452;p7"/>
            <p:cNvSpPr/>
            <p:nvPr/>
          </p:nvSpPr>
          <p:spPr>
            <a:xfrm>
              <a:off x="2123152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3" name="Google Shape;453;p7"/>
            <p:cNvSpPr/>
            <p:nvPr/>
          </p:nvSpPr>
          <p:spPr>
            <a:xfrm>
              <a:off x="2148598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4" name="Google Shape;454;p7"/>
            <p:cNvSpPr/>
            <p:nvPr/>
          </p:nvSpPr>
          <p:spPr>
            <a:xfrm>
              <a:off x="2172531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5" name="Google Shape;455;p7"/>
            <p:cNvSpPr/>
            <p:nvPr/>
          </p:nvSpPr>
          <p:spPr>
            <a:xfrm>
              <a:off x="2197619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6" name="Google Shape;456;p7"/>
            <p:cNvSpPr/>
            <p:nvPr/>
          </p:nvSpPr>
          <p:spPr>
            <a:xfrm>
              <a:off x="2223422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7" name="Google Shape;457;p7"/>
            <p:cNvSpPr/>
            <p:nvPr/>
          </p:nvSpPr>
          <p:spPr>
            <a:xfrm>
              <a:off x="2248867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8" name="Google Shape;458;p7"/>
            <p:cNvSpPr/>
            <p:nvPr/>
          </p:nvSpPr>
          <p:spPr>
            <a:xfrm>
              <a:off x="22743129"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9" name="Google Shape;459;p7"/>
            <p:cNvSpPr/>
            <p:nvPr/>
          </p:nvSpPr>
          <p:spPr>
            <a:xfrm>
              <a:off x="22994002"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0" name="Google Shape;460;p7"/>
            <p:cNvSpPr/>
            <p:nvPr/>
          </p:nvSpPr>
          <p:spPr>
            <a:xfrm>
              <a:off x="23252035"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1" name="Google Shape;461;p7"/>
            <p:cNvSpPr/>
            <p:nvPr/>
          </p:nvSpPr>
          <p:spPr>
            <a:xfrm>
              <a:off x="23506488"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2" name="Google Shape;462;p7"/>
            <p:cNvSpPr/>
            <p:nvPr/>
          </p:nvSpPr>
          <p:spPr>
            <a:xfrm>
              <a:off x="237607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3" name="Google Shape;463;p7"/>
            <p:cNvSpPr/>
            <p:nvPr/>
          </p:nvSpPr>
          <p:spPr>
            <a:xfrm>
              <a:off x="2401152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4" name="Google Shape;464;p7"/>
            <p:cNvSpPr/>
            <p:nvPr/>
          </p:nvSpPr>
          <p:spPr>
            <a:xfrm>
              <a:off x="2426224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5" name="Google Shape;465;p7"/>
            <p:cNvSpPr/>
            <p:nvPr/>
          </p:nvSpPr>
          <p:spPr>
            <a:xfrm>
              <a:off x="2072262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6" name="Google Shape;466;p7"/>
            <p:cNvSpPr/>
            <p:nvPr/>
          </p:nvSpPr>
          <p:spPr>
            <a:xfrm>
              <a:off x="209734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7" name="Google Shape;467;p7"/>
            <p:cNvSpPr/>
            <p:nvPr/>
          </p:nvSpPr>
          <p:spPr>
            <a:xfrm>
              <a:off x="2123152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8" name="Google Shape;468;p7"/>
            <p:cNvSpPr/>
            <p:nvPr/>
          </p:nvSpPr>
          <p:spPr>
            <a:xfrm>
              <a:off x="2148598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9" name="Google Shape;469;p7"/>
            <p:cNvSpPr/>
            <p:nvPr/>
          </p:nvSpPr>
          <p:spPr>
            <a:xfrm>
              <a:off x="2172531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0" name="Google Shape;470;p7"/>
            <p:cNvSpPr/>
            <p:nvPr/>
          </p:nvSpPr>
          <p:spPr>
            <a:xfrm>
              <a:off x="2197619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1" name="Google Shape;471;p7"/>
            <p:cNvSpPr/>
            <p:nvPr/>
          </p:nvSpPr>
          <p:spPr>
            <a:xfrm>
              <a:off x="2223422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2" name="Google Shape;472;p7"/>
            <p:cNvSpPr/>
            <p:nvPr/>
          </p:nvSpPr>
          <p:spPr>
            <a:xfrm>
              <a:off x="2248867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3" name="Google Shape;473;p7"/>
            <p:cNvSpPr/>
            <p:nvPr/>
          </p:nvSpPr>
          <p:spPr>
            <a:xfrm>
              <a:off x="22743129"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4" name="Google Shape;474;p7"/>
            <p:cNvSpPr/>
            <p:nvPr/>
          </p:nvSpPr>
          <p:spPr>
            <a:xfrm>
              <a:off x="22994002"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5" name="Google Shape;475;p7"/>
            <p:cNvSpPr/>
            <p:nvPr/>
          </p:nvSpPr>
          <p:spPr>
            <a:xfrm>
              <a:off x="23252035"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6" name="Google Shape;476;p7"/>
            <p:cNvSpPr/>
            <p:nvPr/>
          </p:nvSpPr>
          <p:spPr>
            <a:xfrm>
              <a:off x="23506488"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7" name="Google Shape;477;p7"/>
            <p:cNvSpPr/>
            <p:nvPr/>
          </p:nvSpPr>
          <p:spPr>
            <a:xfrm>
              <a:off x="237607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8" name="Google Shape;478;p7"/>
            <p:cNvSpPr/>
            <p:nvPr/>
          </p:nvSpPr>
          <p:spPr>
            <a:xfrm>
              <a:off x="2401152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9" name="Google Shape;479;p7"/>
            <p:cNvSpPr/>
            <p:nvPr/>
          </p:nvSpPr>
          <p:spPr>
            <a:xfrm>
              <a:off x="2426224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0" name="Google Shape;480;p7"/>
            <p:cNvSpPr/>
            <p:nvPr/>
          </p:nvSpPr>
          <p:spPr>
            <a:xfrm>
              <a:off x="2072291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1" name="Google Shape;481;p7"/>
            <p:cNvSpPr/>
            <p:nvPr/>
          </p:nvSpPr>
          <p:spPr>
            <a:xfrm>
              <a:off x="209737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2" name="Google Shape;482;p7"/>
            <p:cNvSpPr/>
            <p:nvPr/>
          </p:nvSpPr>
          <p:spPr>
            <a:xfrm>
              <a:off x="2123182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3" name="Google Shape;483;p7"/>
            <p:cNvSpPr/>
            <p:nvPr/>
          </p:nvSpPr>
          <p:spPr>
            <a:xfrm>
              <a:off x="2148627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4" name="Google Shape;484;p7"/>
            <p:cNvSpPr/>
            <p:nvPr/>
          </p:nvSpPr>
          <p:spPr>
            <a:xfrm>
              <a:off x="2172561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5" name="Google Shape;485;p7"/>
            <p:cNvSpPr/>
            <p:nvPr/>
          </p:nvSpPr>
          <p:spPr>
            <a:xfrm>
              <a:off x="2197648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6" name="Google Shape;486;p7"/>
            <p:cNvSpPr/>
            <p:nvPr/>
          </p:nvSpPr>
          <p:spPr>
            <a:xfrm>
              <a:off x="2223451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7" name="Google Shape;487;p7"/>
            <p:cNvSpPr/>
            <p:nvPr/>
          </p:nvSpPr>
          <p:spPr>
            <a:xfrm>
              <a:off x="2248897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8" name="Google Shape;488;p7"/>
            <p:cNvSpPr/>
            <p:nvPr/>
          </p:nvSpPr>
          <p:spPr>
            <a:xfrm>
              <a:off x="22743423"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9" name="Google Shape;489;p7"/>
            <p:cNvSpPr/>
            <p:nvPr/>
          </p:nvSpPr>
          <p:spPr>
            <a:xfrm>
              <a:off x="22994296"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0" name="Google Shape;490;p7"/>
            <p:cNvSpPr/>
            <p:nvPr/>
          </p:nvSpPr>
          <p:spPr>
            <a:xfrm>
              <a:off x="23252329"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1" name="Google Shape;491;p7"/>
            <p:cNvSpPr/>
            <p:nvPr/>
          </p:nvSpPr>
          <p:spPr>
            <a:xfrm>
              <a:off x="23506782"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2" name="Google Shape;492;p7"/>
            <p:cNvSpPr/>
            <p:nvPr/>
          </p:nvSpPr>
          <p:spPr>
            <a:xfrm>
              <a:off x="237610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3" name="Google Shape;493;p7"/>
            <p:cNvSpPr/>
            <p:nvPr/>
          </p:nvSpPr>
          <p:spPr>
            <a:xfrm>
              <a:off x="2401181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4" name="Google Shape;494;p7"/>
            <p:cNvSpPr/>
            <p:nvPr/>
          </p:nvSpPr>
          <p:spPr>
            <a:xfrm>
              <a:off x="2426254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5" name="Google Shape;495;p7"/>
            <p:cNvSpPr/>
            <p:nvPr/>
          </p:nvSpPr>
          <p:spPr>
            <a:xfrm>
              <a:off x="2072291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6" name="Google Shape;496;p7"/>
            <p:cNvSpPr/>
            <p:nvPr/>
          </p:nvSpPr>
          <p:spPr>
            <a:xfrm>
              <a:off x="209737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7" name="Google Shape;497;p7"/>
            <p:cNvSpPr/>
            <p:nvPr/>
          </p:nvSpPr>
          <p:spPr>
            <a:xfrm>
              <a:off x="2123182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8" name="Google Shape;498;p7"/>
            <p:cNvSpPr/>
            <p:nvPr/>
          </p:nvSpPr>
          <p:spPr>
            <a:xfrm>
              <a:off x="2148627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9" name="Google Shape;499;p7"/>
            <p:cNvSpPr/>
            <p:nvPr/>
          </p:nvSpPr>
          <p:spPr>
            <a:xfrm>
              <a:off x="2172561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0" name="Google Shape;500;p7"/>
            <p:cNvSpPr/>
            <p:nvPr/>
          </p:nvSpPr>
          <p:spPr>
            <a:xfrm>
              <a:off x="2197648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1" name="Google Shape;501;p7"/>
            <p:cNvSpPr/>
            <p:nvPr/>
          </p:nvSpPr>
          <p:spPr>
            <a:xfrm>
              <a:off x="2223451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2" name="Google Shape;502;p7"/>
            <p:cNvSpPr/>
            <p:nvPr/>
          </p:nvSpPr>
          <p:spPr>
            <a:xfrm>
              <a:off x="2248897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3" name="Google Shape;503;p7"/>
            <p:cNvSpPr/>
            <p:nvPr/>
          </p:nvSpPr>
          <p:spPr>
            <a:xfrm>
              <a:off x="22743423"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4" name="Google Shape;504;p7"/>
            <p:cNvSpPr/>
            <p:nvPr/>
          </p:nvSpPr>
          <p:spPr>
            <a:xfrm>
              <a:off x="22994296"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5" name="Google Shape;505;p7"/>
            <p:cNvSpPr/>
            <p:nvPr/>
          </p:nvSpPr>
          <p:spPr>
            <a:xfrm>
              <a:off x="23252329"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6" name="Google Shape;506;p7"/>
            <p:cNvSpPr/>
            <p:nvPr/>
          </p:nvSpPr>
          <p:spPr>
            <a:xfrm>
              <a:off x="23506782"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7" name="Google Shape;507;p7"/>
            <p:cNvSpPr/>
            <p:nvPr/>
          </p:nvSpPr>
          <p:spPr>
            <a:xfrm>
              <a:off x="237610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8" name="Google Shape;508;p7"/>
            <p:cNvSpPr/>
            <p:nvPr/>
          </p:nvSpPr>
          <p:spPr>
            <a:xfrm>
              <a:off x="2401181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9" name="Google Shape;509;p7"/>
            <p:cNvSpPr/>
            <p:nvPr/>
          </p:nvSpPr>
          <p:spPr>
            <a:xfrm>
              <a:off x="2426254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10" name="Google Shape;510;p7"/>
            <p:cNvSpPr/>
            <p:nvPr/>
          </p:nvSpPr>
          <p:spPr>
            <a:xfrm>
              <a:off x="2072320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11" name="Google Shape;511;p7"/>
            <p:cNvSpPr/>
            <p:nvPr/>
          </p:nvSpPr>
          <p:spPr>
            <a:xfrm>
              <a:off x="209740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12" name="Google Shape;512;p7"/>
            <p:cNvSpPr/>
            <p:nvPr/>
          </p:nvSpPr>
          <p:spPr>
            <a:xfrm>
              <a:off x="2123211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13" name="Google Shape;513;p7"/>
            <p:cNvSpPr/>
            <p:nvPr/>
          </p:nvSpPr>
          <p:spPr>
            <a:xfrm>
              <a:off x="2148656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14" name="Google Shape;514;p7"/>
            <p:cNvSpPr/>
            <p:nvPr/>
          </p:nvSpPr>
          <p:spPr>
            <a:xfrm>
              <a:off x="2172590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15" name="Google Shape;515;p7"/>
            <p:cNvSpPr/>
            <p:nvPr/>
          </p:nvSpPr>
          <p:spPr>
            <a:xfrm>
              <a:off x="2197677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16" name="Google Shape;516;p7"/>
            <p:cNvSpPr/>
            <p:nvPr/>
          </p:nvSpPr>
          <p:spPr>
            <a:xfrm>
              <a:off x="2223481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17" name="Google Shape;517;p7"/>
            <p:cNvSpPr/>
            <p:nvPr/>
          </p:nvSpPr>
          <p:spPr>
            <a:xfrm>
              <a:off x="2248926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18" name="Google Shape;518;p7"/>
            <p:cNvSpPr/>
            <p:nvPr/>
          </p:nvSpPr>
          <p:spPr>
            <a:xfrm>
              <a:off x="22743717"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19" name="Google Shape;519;p7"/>
            <p:cNvSpPr/>
            <p:nvPr/>
          </p:nvSpPr>
          <p:spPr>
            <a:xfrm>
              <a:off x="22994590"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20" name="Google Shape;520;p7"/>
            <p:cNvSpPr/>
            <p:nvPr/>
          </p:nvSpPr>
          <p:spPr>
            <a:xfrm>
              <a:off x="23252623"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21" name="Google Shape;521;p7"/>
            <p:cNvSpPr/>
            <p:nvPr/>
          </p:nvSpPr>
          <p:spPr>
            <a:xfrm>
              <a:off x="23507076"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22" name="Google Shape;522;p7"/>
            <p:cNvSpPr/>
            <p:nvPr/>
          </p:nvSpPr>
          <p:spPr>
            <a:xfrm>
              <a:off x="237613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23" name="Google Shape;523;p7"/>
            <p:cNvSpPr/>
            <p:nvPr/>
          </p:nvSpPr>
          <p:spPr>
            <a:xfrm>
              <a:off x="2401210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24" name="Google Shape;524;p7"/>
            <p:cNvSpPr/>
            <p:nvPr/>
          </p:nvSpPr>
          <p:spPr>
            <a:xfrm>
              <a:off x="2426283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525" name="Google Shape;525;p7"/>
          <p:cNvGrpSpPr/>
          <p:nvPr/>
        </p:nvGrpSpPr>
        <p:grpSpPr>
          <a:xfrm>
            <a:off x="-812763" y="1075127"/>
            <a:ext cx="3659601" cy="1634062"/>
            <a:chOff x="0" y="1075127"/>
            <a:chExt cx="3659601" cy="1634062"/>
          </a:xfrm>
        </p:grpSpPr>
        <p:sp>
          <p:nvSpPr>
            <p:cNvPr id="526" name="Google Shape;526;p7"/>
            <p:cNvSpPr/>
            <p:nvPr/>
          </p:nvSpPr>
          <p:spPr>
            <a:xfrm>
              <a:off x="0"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27" name="Google Shape;527;p7"/>
            <p:cNvSpPr/>
            <p:nvPr/>
          </p:nvSpPr>
          <p:spPr>
            <a:xfrm>
              <a:off x="25087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28" name="Google Shape;528;p7"/>
            <p:cNvSpPr/>
            <p:nvPr/>
          </p:nvSpPr>
          <p:spPr>
            <a:xfrm>
              <a:off x="5089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29" name="Google Shape;529;p7"/>
            <p:cNvSpPr/>
            <p:nvPr/>
          </p:nvSpPr>
          <p:spPr>
            <a:xfrm>
              <a:off x="76335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30" name="Google Shape;530;p7"/>
            <p:cNvSpPr/>
            <p:nvPr/>
          </p:nvSpPr>
          <p:spPr>
            <a:xfrm>
              <a:off x="100269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31" name="Google Shape;531;p7"/>
            <p:cNvSpPr/>
            <p:nvPr/>
          </p:nvSpPr>
          <p:spPr>
            <a:xfrm>
              <a:off x="125356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32" name="Google Shape;532;p7"/>
            <p:cNvSpPr/>
            <p:nvPr/>
          </p:nvSpPr>
          <p:spPr>
            <a:xfrm>
              <a:off x="151160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33" name="Google Shape;533;p7"/>
            <p:cNvSpPr/>
            <p:nvPr/>
          </p:nvSpPr>
          <p:spPr>
            <a:xfrm>
              <a:off x="176605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34" name="Google Shape;534;p7"/>
            <p:cNvSpPr/>
            <p:nvPr/>
          </p:nvSpPr>
          <p:spPr>
            <a:xfrm>
              <a:off x="202050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35" name="Google Shape;535;p7"/>
            <p:cNvSpPr/>
            <p:nvPr/>
          </p:nvSpPr>
          <p:spPr>
            <a:xfrm>
              <a:off x="2271381"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36" name="Google Shape;536;p7"/>
            <p:cNvSpPr/>
            <p:nvPr/>
          </p:nvSpPr>
          <p:spPr>
            <a:xfrm>
              <a:off x="2529414"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37" name="Google Shape;537;p7"/>
            <p:cNvSpPr/>
            <p:nvPr/>
          </p:nvSpPr>
          <p:spPr>
            <a:xfrm>
              <a:off x="2783867"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38" name="Google Shape;538;p7"/>
            <p:cNvSpPr/>
            <p:nvPr/>
          </p:nvSpPr>
          <p:spPr>
            <a:xfrm>
              <a:off x="303817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39" name="Google Shape;539;p7"/>
            <p:cNvSpPr/>
            <p:nvPr/>
          </p:nvSpPr>
          <p:spPr>
            <a:xfrm>
              <a:off x="328889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40" name="Google Shape;540;p7"/>
            <p:cNvSpPr/>
            <p:nvPr/>
          </p:nvSpPr>
          <p:spPr>
            <a:xfrm>
              <a:off x="353962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41" name="Google Shape;541;p7"/>
            <p:cNvSpPr/>
            <p:nvPr/>
          </p:nvSpPr>
          <p:spPr>
            <a:xfrm>
              <a:off x="294"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42" name="Google Shape;542;p7"/>
            <p:cNvSpPr/>
            <p:nvPr/>
          </p:nvSpPr>
          <p:spPr>
            <a:xfrm>
              <a:off x="25116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43" name="Google Shape;543;p7"/>
            <p:cNvSpPr/>
            <p:nvPr/>
          </p:nvSpPr>
          <p:spPr>
            <a:xfrm>
              <a:off x="5092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44" name="Google Shape;544;p7"/>
            <p:cNvSpPr/>
            <p:nvPr/>
          </p:nvSpPr>
          <p:spPr>
            <a:xfrm>
              <a:off x="76365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45" name="Google Shape;545;p7"/>
            <p:cNvSpPr/>
            <p:nvPr/>
          </p:nvSpPr>
          <p:spPr>
            <a:xfrm>
              <a:off x="100299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46" name="Google Shape;546;p7"/>
            <p:cNvSpPr/>
            <p:nvPr/>
          </p:nvSpPr>
          <p:spPr>
            <a:xfrm>
              <a:off x="125386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47" name="Google Shape;547;p7"/>
            <p:cNvSpPr/>
            <p:nvPr/>
          </p:nvSpPr>
          <p:spPr>
            <a:xfrm>
              <a:off x="151189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48" name="Google Shape;548;p7"/>
            <p:cNvSpPr/>
            <p:nvPr/>
          </p:nvSpPr>
          <p:spPr>
            <a:xfrm>
              <a:off x="176634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49" name="Google Shape;549;p7"/>
            <p:cNvSpPr/>
            <p:nvPr/>
          </p:nvSpPr>
          <p:spPr>
            <a:xfrm>
              <a:off x="202080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50" name="Google Shape;550;p7"/>
            <p:cNvSpPr/>
            <p:nvPr/>
          </p:nvSpPr>
          <p:spPr>
            <a:xfrm>
              <a:off x="2271675"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51" name="Google Shape;551;p7"/>
            <p:cNvSpPr/>
            <p:nvPr/>
          </p:nvSpPr>
          <p:spPr>
            <a:xfrm>
              <a:off x="2529708"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52" name="Google Shape;552;p7"/>
            <p:cNvSpPr/>
            <p:nvPr/>
          </p:nvSpPr>
          <p:spPr>
            <a:xfrm>
              <a:off x="2784161"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53" name="Google Shape;553;p7"/>
            <p:cNvSpPr/>
            <p:nvPr/>
          </p:nvSpPr>
          <p:spPr>
            <a:xfrm>
              <a:off x="303846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54" name="Google Shape;554;p7"/>
            <p:cNvSpPr/>
            <p:nvPr/>
          </p:nvSpPr>
          <p:spPr>
            <a:xfrm>
              <a:off x="328919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55" name="Google Shape;555;p7"/>
            <p:cNvSpPr/>
            <p:nvPr/>
          </p:nvSpPr>
          <p:spPr>
            <a:xfrm>
              <a:off x="353991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56" name="Google Shape;556;p7"/>
            <p:cNvSpPr/>
            <p:nvPr/>
          </p:nvSpPr>
          <p:spPr>
            <a:xfrm>
              <a:off x="294"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57" name="Google Shape;557;p7"/>
            <p:cNvSpPr/>
            <p:nvPr/>
          </p:nvSpPr>
          <p:spPr>
            <a:xfrm>
              <a:off x="25116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58" name="Google Shape;558;p7"/>
            <p:cNvSpPr/>
            <p:nvPr/>
          </p:nvSpPr>
          <p:spPr>
            <a:xfrm>
              <a:off x="5092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59" name="Google Shape;559;p7"/>
            <p:cNvSpPr/>
            <p:nvPr/>
          </p:nvSpPr>
          <p:spPr>
            <a:xfrm>
              <a:off x="76365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60" name="Google Shape;560;p7"/>
            <p:cNvSpPr/>
            <p:nvPr/>
          </p:nvSpPr>
          <p:spPr>
            <a:xfrm>
              <a:off x="100299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61" name="Google Shape;561;p7"/>
            <p:cNvSpPr/>
            <p:nvPr/>
          </p:nvSpPr>
          <p:spPr>
            <a:xfrm>
              <a:off x="125386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62" name="Google Shape;562;p7"/>
            <p:cNvSpPr/>
            <p:nvPr/>
          </p:nvSpPr>
          <p:spPr>
            <a:xfrm>
              <a:off x="151189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63" name="Google Shape;563;p7"/>
            <p:cNvSpPr/>
            <p:nvPr/>
          </p:nvSpPr>
          <p:spPr>
            <a:xfrm>
              <a:off x="176634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64" name="Google Shape;564;p7"/>
            <p:cNvSpPr/>
            <p:nvPr/>
          </p:nvSpPr>
          <p:spPr>
            <a:xfrm>
              <a:off x="202080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65" name="Google Shape;565;p7"/>
            <p:cNvSpPr/>
            <p:nvPr/>
          </p:nvSpPr>
          <p:spPr>
            <a:xfrm>
              <a:off x="2271675"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66" name="Google Shape;566;p7"/>
            <p:cNvSpPr/>
            <p:nvPr/>
          </p:nvSpPr>
          <p:spPr>
            <a:xfrm>
              <a:off x="2529708"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67" name="Google Shape;567;p7"/>
            <p:cNvSpPr/>
            <p:nvPr/>
          </p:nvSpPr>
          <p:spPr>
            <a:xfrm>
              <a:off x="2784161"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68" name="Google Shape;568;p7"/>
            <p:cNvSpPr/>
            <p:nvPr/>
          </p:nvSpPr>
          <p:spPr>
            <a:xfrm>
              <a:off x="303846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69" name="Google Shape;569;p7"/>
            <p:cNvSpPr/>
            <p:nvPr/>
          </p:nvSpPr>
          <p:spPr>
            <a:xfrm>
              <a:off x="328919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70" name="Google Shape;570;p7"/>
            <p:cNvSpPr/>
            <p:nvPr/>
          </p:nvSpPr>
          <p:spPr>
            <a:xfrm>
              <a:off x="353991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71" name="Google Shape;571;p7"/>
            <p:cNvSpPr/>
            <p:nvPr/>
          </p:nvSpPr>
          <p:spPr>
            <a:xfrm>
              <a:off x="588"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72" name="Google Shape;572;p7"/>
            <p:cNvSpPr/>
            <p:nvPr/>
          </p:nvSpPr>
          <p:spPr>
            <a:xfrm>
              <a:off x="25146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73" name="Google Shape;573;p7"/>
            <p:cNvSpPr/>
            <p:nvPr/>
          </p:nvSpPr>
          <p:spPr>
            <a:xfrm>
              <a:off x="5094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74" name="Google Shape;574;p7"/>
            <p:cNvSpPr/>
            <p:nvPr/>
          </p:nvSpPr>
          <p:spPr>
            <a:xfrm>
              <a:off x="76394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75" name="Google Shape;575;p7"/>
            <p:cNvSpPr/>
            <p:nvPr/>
          </p:nvSpPr>
          <p:spPr>
            <a:xfrm>
              <a:off x="100328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76" name="Google Shape;576;p7"/>
            <p:cNvSpPr/>
            <p:nvPr/>
          </p:nvSpPr>
          <p:spPr>
            <a:xfrm>
              <a:off x="125415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77" name="Google Shape;577;p7"/>
            <p:cNvSpPr/>
            <p:nvPr/>
          </p:nvSpPr>
          <p:spPr>
            <a:xfrm>
              <a:off x="151219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78" name="Google Shape;578;p7"/>
            <p:cNvSpPr/>
            <p:nvPr/>
          </p:nvSpPr>
          <p:spPr>
            <a:xfrm>
              <a:off x="176664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79" name="Google Shape;579;p7"/>
            <p:cNvSpPr/>
            <p:nvPr/>
          </p:nvSpPr>
          <p:spPr>
            <a:xfrm>
              <a:off x="202109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80" name="Google Shape;580;p7"/>
            <p:cNvSpPr/>
            <p:nvPr/>
          </p:nvSpPr>
          <p:spPr>
            <a:xfrm>
              <a:off x="2271969"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81" name="Google Shape;581;p7"/>
            <p:cNvSpPr/>
            <p:nvPr/>
          </p:nvSpPr>
          <p:spPr>
            <a:xfrm>
              <a:off x="2530002"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82" name="Google Shape;582;p7"/>
            <p:cNvSpPr/>
            <p:nvPr/>
          </p:nvSpPr>
          <p:spPr>
            <a:xfrm>
              <a:off x="2784455"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83" name="Google Shape;583;p7"/>
            <p:cNvSpPr/>
            <p:nvPr/>
          </p:nvSpPr>
          <p:spPr>
            <a:xfrm>
              <a:off x="303876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84" name="Google Shape;584;p7"/>
            <p:cNvSpPr/>
            <p:nvPr/>
          </p:nvSpPr>
          <p:spPr>
            <a:xfrm>
              <a:off x="328948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85" name="Google Shape;585;p7"/>
            <p:cNvSpPr/>
            <p:nvPr/>
          </p:nvSpPr>
          <p:spPr>
            <a:xfrm>
              <a:off x="354021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86" name="Google Shape;586;p7"/>
            <p:cNvSpPr/>
            <p:nvPr/>
          </p:nvSpPr>
          <p:spPr>
            <a:xfrm>
              <a:off x="588"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87" name="Google Shape;587;p7"/>
            <p:cNvSpPr/>
            <p:nvPr/>
          </p:nvSpPr>
          <p:spPr>
            <a:xfrm>
              <a:off x="25146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88" name="Google Shape;588;p7"/>
            <p:cNvSpPr/>
            <p:nvPr/>
          </p:nvSpPr>
          <p:spPr>
            <a:xfrm>
              <a:off x="5094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89" name="Google Shape;589;p7"/>
            <p:cNvSpPr/>
            <p:nvPr/>
          </p:nvSpPr>
          <p:spPr>
            <a:xfrm>
              <a:off x="76394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90" name="Google Shape;590;p7"/>
            <p:cNvSpPr/>
            <p:nvPr/>
          </p:nvSpPr>
          <p:spPr>
            <a:xfrm>
              <a:off x="100328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91" name="Google Shape;591;p7"/>
            <p:cNvSpPr/>
            <p:nvPr/>
          </p:nvSpPr>
          <p:spPr>
            <a:xfrm>
              <a:off x="125415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92" name="Google Shape;592;p7"/>
            <p:cNvSpPr/>
            <p:nvPr/>
          </p:nvSpPr>
          <p:spPr>
            <a:xfrm>
              <a:off x="151219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93" name="Google Shape;593;p7"/>
            <p:cNvSpPr/>
            <p:nvPr/>
          </p:nvSpPr>
          <p:spPr>
            <a:xfrm>
              <a:off x="176664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94" name="Google Shape;594;p7"/>
            <p:cNvSpPr/>
            <p:nvPr/>
          </p:nvSpPr>
          <p:spPr>
            <a:xfrm>
              <a:off x="202109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95" name="Google Shape;595;p7"/>
            <p:cNvSpPr/>
            <p:nvPr/>
          </p:nvSpPr>
          <p:spPr>
            <a:xfrm>
              <a:off x="2271969"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96" name="Google Shape;596;p7"/>
            <p:cNvSpPr/>
            <p:nvPr/>
          </p:nvSpPr>
          <p:spPr>
            <a:xfrm>
              <a:off x="2530002"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97" name="Google Shape;597;p7"/>
            <p:cNvSpPr/>
            <p:nvPr/>
          </p:nvSpPr>
          <p:spPr>
            <a:xfrm>
              <a:off x="2784455"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98" name="Google Shape;598;p7"/>
            <p:cNvSpPr/>
            <p:nvPr/>
          </p:nvSpPr>
          <p:spPr>
            <a:xfrm>
              <a:off x="303876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99" name="Google Shape;599;p7"/>
            <p:cNvSpPr/>
            <p:nvPr/>
          </p:nvSpPr>
          <p:spPr>
            <a:xfrm>
              <a:off x="328948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00" name="Google Shape;600;p7"/>
            <p:cNvSpPr/>
            <p:nvPr/>
          </p:nvSpPr>
          <p:spPr>
            <a:xfrm>
              <a:off x="354021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01" name="Google Shape;601;p7"/>
            <p:cNvSpPr/>
            <p:nvPr/>
          </p:nvSpPr>
          <p:spPr>
            <a:xfrm>
              <a:off x="882"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02" name="Google Shape;602;p7"/>
            <p:cNvSpPr/>
            <p:nvPr/>
          </p:nvSpPr>
          <p:spPr>
            <a:xfrm>
              <a:off x="25175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03" name="Google Shape;603;p7"/>
            <p:cNvSpPr/>
            <p:nvPr/>
          </p:nvSpPr>
          <p:spPr>
            <a:xfrm>
              <a:off x="5097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04" name="Google Shape;604;p7"/>
            <p:cNvSpPr/>
            <p:nvPr/>
          </p:nvSpPr>
          <p:spPr>
            <a:xfrm>
              <a:off x="76424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05" name="Google Shape;605;p7"/>
            <p:cNvSpPr/>
            <p:nvPr/>
          </p:nvSpPr>
          <p:spPr>
            <a:xfrm>
              <a:off x="100357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06" name="Google Shape;606;p7"/>
            <p:cNvSpPr/>
            <p:nvPr/>
          </p:nvSpPr>
          <p:spPr>
            <a:xfrm>
              <a:off x="125445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07" name="Google Shape;607;p7"/>
            <p:cNvSpPr/>
            <p:nvPr/>
          </p:nvSpPr>
          <p:spPr>
            <a:xfrm>
              <a:off x="151248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08" name="Google Shape;608;p7"/>
            <p:cNvSpPr/>
            <p:nvPr/>
          </p:nvSpPr>
          <p:spPr>
            <a:xfrm>
              <a:off x="176693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09" name="Google Shape;609;p7"/>
            <p:cNvSpPr/>
            <p:nvPr/>
          </p:nvSpPr>
          <p:spPr>
            <a:xfrm>
              <a:off x="202139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0" name="Google Shape;610;p7"/>
            <p:cNvSpPr/>
            <p:nvPr/>
          </p:nvSpPr>
          <p:spPr>
            <a:xfrm>
              <a:off x="2272263"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1" name="Google Shape;611;p7"/>
            <p:cNvSpPr/>
            <p:nvPr/>
          </p:nvSpPr>
          <p:spPr>
            <a:xfrm>
              <a:off x="2530296"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2" name="Google Shape;612;p7"/>
            <p:cNvSpPr/>
            <p:nvPr/>
          </p:nvSpPr>
          <p:spPr>
            <a:xfrm>
              <a:off x="2784749"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3" name="Google Shape;613;p7"/>
            <p:cNvSpPr/>
            <p:nvPr/>
          </p:nvSpPr>
          <p:spPr>
            <a:xfrm>
              <a:off x="303905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4" name="Google Shape;614;p7"/>
            <p:cNvSpPr/>
            <p:nvPr/>
          </p:nvSpPr>
          <p:spPr>
            <a:xfrm>
              <a:off x="328978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5" name="Google Shape;615;p7"/>
            <p:cNvSpPr/>
            <p:nvPr/>
          </p:nvSpPr>
          <p:spPr>
            <a:xfrm>
              <a:off x="354050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6" name="Google Shape;616;p7"/>
            <p:cNvSpPr/>
            <p:nvPr/>
          </p:nvSpPr>
          <p:spPr>
            <a:xfrm>
              <a:off x="882"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7" name="Google Shape;617;p7"/>
            <p:cNvSpPr/>
            <p:nvPr/>
          </p:nvSpPr>
          <p:spPr>
            <a:xfrm>
              <a:off x="25175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8" name="Google Shape;618;p7"/>
            <p:cNvSpPr/>
            <p:nvPr/>
          </p:nvSpPr>
          <p:spPr>
            <a:xfrm>
              <a:off x="5097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9" name="Google Shape;619;p7"/>
            <p:cNvSpPr/>
            <p:nvPr/>
          </p:nvSpPr>
          <p:spPr>
            <a:xfrm>
              <a:off x="76424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20" name="Google Shape;620;p7"/>
            <p:cNvSpPr/>
            <p:nvPr/>
          </p:nvSpPr>
          <p:spPr>
            <a:xfrm>
              <a:off x="100357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21" name="Google Shape;621;p7"/>
            <p:cNvSpPr/>
            <p:nvPr/>
          </p:nvSpPr>
          <p:spPr>
            <a:xfrm>
              <a:off x="125445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22" name="Google Shape;622;p7"/>
            <p:cNvSpPr/>
            <p:nvPr/>
          </p:nvSpPr>
          <p:spPr>
            <a:xfrm>
              <a:off x="151248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23" name="Google Shape;623;p7"/>
            <p:cNvSpPr/>
            <p:nvPr/>
          </p:nvSpPr>
          <p:spPr>
            <a:xfrm>
              <a:off x="176693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24" name="Google Shape;624;p7"/>
            <p:cNvSpPr/>
            <p:nvPr/>
          </p:nvSpPr>
          <p:spPr>
            <a:xfrm>
              <a:off x="202139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25" name="Google Shape;625;p7"/>
            <p:cNvSpPr/>
            <p:nvPr/>
          </p:nvSpPr>
          <p:spPr>
            <a:xfrm>
              <a:off x="2272263"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26" name="Google Shape;626;p7"/>
            <p:cNvSpPr/>
            <p:nvPr/>
          </p:nvSpPr>
          <p:spPr>
            <a:xfrm>
              <a:off x="2530296"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27" name="Google Shape;627;p7"/>
            <p:cNvSpPr/>
            <p:nvPr/>
          </p:nvSpPr>
          <p:spPr>
            <a:xfrm>
              <a:off x="2784749"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28" name="Google Shape;628;p7"/>
            <p:cNvSpPr/>
            <p:nvPr/>
          </p:nvSpPr>
          <p:spPr>
            <a:xfrm>
              <a:off x="303905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29" name="Google Shape;629;p7"/>
            <p:cNvSpPr/>
            <p:nvPr/>
          </p:nvSpPr>
          <p:spPr>
            <a:xfrm>
              <a:off x="328978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30" name="Google Shape;630;p7"/>
            <p:cNvSpPr/>
            <p:nvPr/>
          </p:nvSpPr>
          <p:spPr>
            <a:xfrm>
              <a:off x="354050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31" name="Google Shape;631;p7"/>
            <p:cNvSpPr/>
            <p:nvPr/>
          </p:nvSpPr>
          <p:spPr>
            <a:xfrm>
              <a:off x="1176"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32" name="Google Shape;632;p7"/>
            <p:cNvSpPr/>
            <p:nvPr/>
          </p:nvSpPr>
          <p:spPr>
            <a:xfrm>
              <a:off x="25204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33" name="Google Shape;633;p7"/>
            <p:cNvSpPr/>
            <p:nvPr/>
          </p:nvSpPr>
          <p:spPr>
            <a:xfrm>
              <a:off x="5100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34" name="Google Shape;634;p7"/>
            <p:cNvSpPr/>
            <p:nvPr/>
          </p:nvSpPr>
          <p:spPr>
            <a:xfrm>
              <a:off x="76453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35" name="Google Shape;635;p7"/>
            <p:cNvSpPr/>
            <p:nvPr/>
          </p:nvSpPr>
          <p:spPr>
            <a:xfrm>
              <a:off x="100387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36" name="Google Shape;636;p7"/>
            <p:cNvSpPr/>
            <p:nvPr/>
          </p:nvSpPr>
          <p:spPr>
            <a:xfrm>
              <a:off x="125474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37" name="Google Shape;637;p7"/>
            <p:cNvSpPr/>
            <p:nvPr/>
          </p:nvSpPr>
          <p:spPr>
            <a:xfrm>
              <a:off x="151277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38" name="Google Shape;638;p7"/>
            <p:cNvSpPr/>
            <p:nvPr/>
          </p:nvSpPr>
          <p:spPr>
            <a:xfrm>
              <a:off x="176723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39" name="Google Shape;639;p7"/>
            <p:cNvSpPr/>
            <p:nvPr/>
          </p:nvSpPr>
          <p:spPr>
            <a:xfrm>
              <a:off x="202168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40" name="Google Shape;640;p7"/>
            <p:cNvSpPr/>
            <p:nvPr/>
          </p:nvSpPr>
          <p:spPr>
            <a:xfrm>
              <a:off x="2272557"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41" name="Google Shape;641;p7"/>
            <p:cNvSpPr/>
            <p:nvPr/>
          </p:nvSpPr>
          <p:spPr>
            <a:xfrm>
              <a:off x="2530590"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42" name="Google Shape;642;p7"/>
            <p:cNvSpPr/>
            <p:nvPr/>
          </p:nvSpPr>
          <p:spPr>
            <a:xfrm>
              <a:off x="2785043"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43" name="Google Shape;643;p7"/>
            <p:cNvSpPr/>
            <p:nvPr/>
          </p:nvSpPr>
          <p:spPr>
            <a:xfrm>
              <a:off x="303934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44" name="Google Shape;644;p7"/>
            <p:cNvSpPr/>
            <p:nvPr/>
          </p:nvSpPr>
          <p:spPr>
            <a:xfrm>
              <a:off x="329007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45" name="Google Shape;645;p7"/>
            <p:cNvSpPr/>
            <p:nvPr/>
          </p:nvSpPr>
          <p:spPr>
            <a:xfrm>
              <a:off x="354080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pic>
        <p:nvPicPr>
          <p:cNvPr id="646" name="Google Shape;646;p7"/>
          <p:cNvPicPr preferRelativeResize="0"/>
          <p:nvPr/>
        </p:nvPicPr>
        <p:blipFill rotWithShape="1">
          <a:blip r:embed="rId3">
            <a:alphaModFix/>
          </a:blip>
          <a:srcRect b="0" l="0" r="0" t="0"/>
          <a:stretch/>
        </p:blipFill>
        <p:spPr>
          <a:xfrm>
            <a:off x="7550150" y="2762250"/>
            <a:ext cx="13653328" cy="6858000"/>
          </a:xfrm>
          <a:prstGeom prst="rect">
            <a:avLst/>
          </a:prstGeom>
          <a:noFill/>
          <a:ln>
            <a:noFill/>
          </a:ln>
        </p:spPr>
      </p:pic>
      <p:sp>
        <p:nvSpPr>
          <p:cNvPr id="647" name="Google Shape;647;p7"/>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Diagrama entidad relación</a:t>
            </a:r>
            <a:endParaRPr/>
          </a:p>
        </p:txBody>
      </p:sp>
      <p:sp>
        <p:nvSpPr>
          <p:cNvPr id="648" name="Google Shape;648;p7"/>
          <p:cNvSpPr txBox="1"/>
          <p:nvPr/>
        </p:nvSpPr>
        <p:spPr>
          <a:xfrm>
            <a:off x="361950"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a:p>
        </p:txBody>
      </p:sp>
      <p:sp>
        <p:nvSpPr>
          <p:cNvPr id="649" name="Google Shape;649;p7"/>
          <p:cNvSpPr txBox="1"/>
          <p:nvPr>
            <p:ph idx="1" type="body"/>
          </p:nvPr>
        </p:nvSpPr>
        <p:spPr>
          <a:xfrm>
            <a:off x="1676400" y="3651250"/>
            <a:ext cx="21031200" cy="8702676"/>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4000"/>
              <a:buChar char="•"/>
            </a:pPr>
            <a:r>
              <a:rPr lang="es-CO" sz="4000">
                <a:latin typeface="Lato"/>
                <a:ea typeface="Lato"/>
                <a:cs typeface="Lato"/>
                <a:sym typeface="Lato"/>
              </a:rPr>
              <a:t>Reflejan la lógica de la base de datos.</a:t>
            </a:r>
            <a:endParaRPr/>
          </a:p>
          <a:p>
            <a:pPr indent="-457200" lvl="0" marL="457200" rtl="0" algn="l">
              <a:lnSpc>
                <a:spcPct val="90000"/>
              </a:lnSpc>
              <a:spcBef>
                <a:spcPts val="2000"/>
              </a:spcBef>
              <a:spcAft>
                <a:spcPts val="0"/>
              </a:spcAft>
              <a:buClr>
                <a:schemeClr val="dk1"/>
              </a:buClr>
              <a:buSzPts val="4000"/>
              <a:buChar char="•"/>
            </a:pPr>
            <a:r>
              <a:rPr lang="es-CO" sz="4000">
                <a:latin typeface="Lato"/>
                <a:ea typeface="Lato"/>
                <a:cs typeface="Lato"/>
                <a:sym typeface="Lato"/>
              </a:rPr>
              <a:t>Deben cumplir los </a:t>
            </a:r>
            <a:r>
              <a:rPr b="1" lang="es-CO" sz="4000">
                <a:latin typeface="Lato"/>
                <a:ea typeface="Lato"/>
                <a:cs typeface="Lato"/>
                <a:sym typeface="Lato"/>
              </a:rPr>
              <a:t>requerimientos de información:</a:t>
            </a:r>
            <a:endParaRPr/>
          </a:p>
          <a:p>
            <a:pPr indent="0" lvl="1" marL="914400" rtl="0" algn="l">
              <a:lnSpc>
                <a:spcPct val="90000"/>
              </a:lnSpc>
              <a:spcBef>
                <a:spcPts val="1000"/>
              </a:spcBef>
              <a:spcAft>
                <a:spcPts val="0"/>
              </a:spcAft>
              <a:buClr>
                <a:schemeClr val="dk1"/>
              </a:buClr>
              <a:buSzPts val="4000"/>
              <a:buNone/>
            </a:pPr>
            <a:r>
              <a:rPr b="1" lang="es-CO" sz="4000">
                <a:latin typeface="Lato"/>
                <a:ea typeface="Lato"/>
                <a:cs typeface="Lato"/>
                <a:sym typeface="Lato"/>
              </a:rPr>
              <a:t>Debe almacenar la información de las </a:t>
            </a:r>
            <a:r>
              <a:rPr b="1" lang="es-CO" sz="4000">
                <a:solidFill>
                  <a:srgbClr val="C00000"/>
                </a:solidFill>
                <a:latin typeface="Lato"/>
                <a:ea typeface="Lato"/>
                <a:cs typeface="Lato"/>
                <a:sym typeface="Lato"/>
              </a:rPr>
              <a:t>mascotas</a:t>
            </a:r>
            <a:r>
              <a:rPr b="1" lang="es-CO" sz="4000">
                <a:latin typeface="Lato"/>
                <a:ea typeface="Lato"/>
                <a:cs typeface="Lato"/>
                <a:sym typeface="Lato"/>
              </a:rPr>
              <a:t> con sus </a:t>
            </a:r>
            <a:r>
              <a:rPr b="1" lang="es-CO" sz="4000">
                <a:solidFill>
                  <a:srgbClr val="C00000"/>
                </a:solidFill>
                <a:latin typeface="Lato"/>
                <a:ea typeface="Lato"/>
                <a:cs typeface="Lato"/>
                <a:sym typeface="Lato"/>
              </a:rPr>
              <a:t>especies</a:t>
            </a:r>
            <a:r>
              <a:rPr b="1" lang="es-CO" sz="4000">
                <a:latin typeface="Lato"/>
                <a:ea typeface="Lato"/>
                <a:cs typeface="Lato"/>
                <a:sym typeface="Lato"/>
              </a:rPr>
              <a:t> y </a:t>
            </a:r>
            <a:r>
              <a:rPr b="1" lang="es-CO" sz="4000">
                <a:solidFill>
                  <a:srgbClr val="C00000"/>
                </a:solidFill>
                <a:latin typeface="Lato"/>
                <a:ea typeface="Lato"/>
                <a:cs typeface="Lato"/>
                <a:sym typeface="Lato"/>
              </a:rPr>
              <a:t>dueños</a:t>
            </a:r>
            <a:r>
              <a:rPr b="1" lang="es-CO" sz="4000">
                <a:latin typeface="Lato"/>
                <a:ea typeface="Lato"/>
                <a:cs typeface="Lato"/>
                <a:sym typeface="Lato"/>
              </a:rPr>
              <a:t>. Además, el </a:t>
            </a:r>
            <a:r>
              <a:rPr b="1" lang="es-CO" sz="4000">
                <a:solidFill>
                  <a:srgbClr val="C00000"/>
                </a:solidFill>
                <a:latin typeface="Lato"/>
                <a:ea typeface="Lato"/>
                <a:cs typeface="Lato"/>
                <a:sym typeface="Lato"/>
              </a:rPr>
              <a:t>cuidador</a:t>
            </a:r>
            <a:r>
              <a:rPr b="1" lang="es-CO" sz="4000">
                <a:latin typeface="Lato"/>
                <a:ea typeface="Lato"/>
                <a:cs typeface="Lato"/>
                <a:sym typeface="Lato"/>
              </a:rPr>
              <a:t> que recibió al animalito.</a:t>
            </a:r>
            <a:endParaRPr/>
          </a:p>
          <a:p>
            <a:pPr indent="0" lvl="1" marL="914400" rtl="0" algn="l">
              <a:lnSpc>
                <a:spcPct val="90000"/>
              </a:lnSpc>
              <a:spcBef>
                <a:spcPts val="1000"/>
              </a:spcBef>
              <a:spcAft>
                <a:spcPts val="0"/>
              </a:spcAft>
              <a:buClr>
                <a:schemeClr val="dk1"/>
              </a:buClr>
              <a:buSzPts val="4000"/>
              <a:buNone/>
            </a:pPr>
            <a:r>
              <a:t/>
            </a:r>
            <a:endParaRPr b="1" sz="4000">
              <a:latin typeface="Lato"/>
              <a:ea typeface="Lato"/>
              <a:cs typeface="Lato"/>
              <a:sym typeface="Lato"/>
            </a:endParaRPr>
          </a:p>
          <a:p>
            <a:pPr indent="0" lvl="1" marL="914400" rtl="0" algn="l">
              <a:lnSpc>
                <a:spcPct val="90000"/>
              </a:lnSpc>
              <a:spcBef>
                <a:spcPts val="1000"/>
              </a:spcBef>
              <a:spcAft>
                <a:spcPts val="0"/>
              </a:spcAft>
              <a:buClr>
                <a:schemeClr val="dk1"/>
              </a:buClr>
              <a:buSzPts val="4000"/>
              <a:buNone/>
            </a:pPr>
            <a:r>
              <a:t/>
            </a:r>
            <a:endParaRPr b="1" sz="4000">
              <a:latin typeface="Lato"/>
              <a:ea typeface="Lato"/>
              <a:cs typeface="Lato"/>
              <a:sym typeface="Lato"/>
            </a:endParaRPr>
          </a:p>
          <a:p>
            <a:pPr indent="0" lvl="1" marL="914400" rtl="0" algn="l">
              <a:lnSpc>
                <a:spcPct val="90000"/>
              </a:lnSpc>
              <a:spcBef>
                <a:spcPts val="1000"/>
              </a:spcBef>
              <a:spcAft>
                <a:spcPts val="0"/>
              </a:spcAft>
              <a:buClr>
                <a:schemeClr val="dk1"/>
              </a:buClr>
              <a:buSzPts val="4000"/>
              <a:buNone/>
            </a:pPr>
            <a:r>
              <a:t/>
            </a:r>
            <a:endParaRPr b="1" sz="4000">
              <a:latin typeface="Lato"/>
              <a:ea typeface="Lato"/>
              <a:cs typeface="Lato"/>
              <a:sym typeface="Lato"/>
            </a:endParaRPr>
          </a:p>
          <a:p>
            <a:pPr indent="0" lvl="1" marL="914400" rtl="0" algn="l">
              <a:lnSpc>
                <a:spcPct val="90000"/>
              </a:lnSpc>
              <a:spcBef>
                <a:spcPts val="1000"/>
              </a:spcBef>
              <a:spcAft>
                <a:spcPts val="0"/>
              </a:spcAft>
              <a:buClr>
                <a:schemeClr val="dk1"/>
              </a:buClr>
              <a:buSzPts val="4000"/>
              <a:buNone/>
            </a:pPr>
            <a:r>
              <a:t/>
            </a:r>
            <a:endParaRPr b="1" sz="4000">
              <a:latin typeface="Lato"/>
              <a:ea typeface="Lato"/>
              <a:cs typeface="Lato"/>
              <a:sym typeface="Lato"/>
            </a:endParaRPr>
          </a:p>
          <a:p>
            <a:pPr indent="0" lvl="1" marL="914400" rtl="0" algn="l">
              <a:lnSpc>
                <a:spcPct val="90000"/>
              </a:lnSpc>
              <a:spcBef>
                <a:spcPts val="1000"/>
              </a:spcBef>
              <a:spcAft>
                <a:spcPts val="0"/>
              </a:spcAft>
              <a:buClr>
                <a:schemeClr val="dk1"/>
              </a:buClr>
              <a:buSzPts val="3200"/>
              <a:buNone/>
            </a:pPr>
            <a:r>
              <a:t/>
            </a:r>
            <a:endParaRPr sz="3200">
              <a:latin typeface="Lato"/>
              <a:ea typeface="Lato"/>
              <a:cs typeface="Lato"/>
              <a:sym typeface="Lato"/>
            </a:endParaRPr>
          </a:p>
          <a:p>
            <a:pPr indent="0" lvl="0" marL="0" rtl="0" algn="l">
              <a:lnSpc>
                <a:spcPct val="90000"/>
              </a:lnSpc>
              <a:spcBef>
                <a:spcPts val="2000"/>
              </a:spcBef>
              <a:spcAft>
                <a:spcPts val="0"/>
              </a:spcAft>
              <a:buClr>
                <a:schemeClr val="dk1"/>
              </a:buClr>
              <a:buSzPts val="4000"/>
              <a:buNone/>
            </a:pPr>
            <a:r>
              <a:t/>
            </a:r>
            <a:endParaRPr sz="4000">
              <a:latin typeface="Lato"/>
              <a:ea typeface="Lato"/>
              <a:cs typeface="Lato"/>
              <a:sym typeface="Lato"/>
            </a:endParaRPr>
          </a:p>
        </p:txBody>
      </p:sp>
      <p:sp>
        <p:nvSpPr>
          <p:cNvPr id="650" name="Google Shape;650;p7"/>
          <p:cNvSpPr txBox="1"/>
          <p:nvPr/>
        </p:nvSpPr>
        <p:spPr>
          <a:xfrm>
            <a:off x="7550150" y="8559800"/>
            <a:ext cx="489585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5400">
                <a:solidFill>
                  <a:schemeClr val="dk1"/>
                </a:solidFill>
                <a:latin typeface="Calibri"/>
                <a:ea typeface="Calibri"/>
                <a:cs typeface="Calibri"/>
                <a:sym typeface="Calibri"/>
              </a:rPr>
              <a:t>mascota</a:t>
            </a:r>
            <a:endParaRPr sz="5400">
              <a:solidFill>
                <a:schemeClr val="dk1"/>
              </a:solidFill>
              <a:latin typeface="Calibri"/>
              <a:ea typeface="Calibri"/>
              <a:cs typeface="Calibri"/>
              <a:sym typeface="Calibri"/>
            </a:endParaRPr>
          </a:p>
        </p:txBody>
      </p:sp>
      <p:sp>
        <p:nvSpPr>
          <p:cNvPr id="651" name="Google Shape;651;p7"/>
          <p:cNvSpPr txBox="1"/>
          <p:nvPr/>
        </p:nvSpPr>
        <p:spPr>
          <a:xfrm>
            <a:off x="14585950" y="9553872"/>
            <a:ext cx="489585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5400">
                <a:solidFill>
                  <a:schemeClr val="dk1"/>
                </a:solidFill>
                <a:latin typeface="Calibri"/>
                <a:ea typeface="Calibri"/>
                <a:cs typeface="Calibri"/>
                <a:sym typeface="Calibri"/>
              </a:rPr>
              <a:t>especie</a:t>
            </a:r>
            <a:endParaRPr sz="5400">
              <a:solidFill>
                <a:schemeClr val="dk1"/>
              </a:solidFill>
              <a:latin typeface="Calibri"/>
              <a:ea typeface="Calibri"/>
              <a:cs typeface="Calibri"/>
              <a:sym typeface="Calibri"/>
            </a:endParaRPr>
          </a:p>
        </p:txBody>
      </p:sp>
      <p:sp>
        <p:nvSpPr>
          <p:cNvPr id="652" name="Google Shape;652;p7"/>
          <p:cNvSpPr txBox="1"/>
          <p:nvPr/>
        </p:nvSpPr>
        <p:spPr>
          <a:xfrm>
            <a:off x="12909550" y="7152878"/>
            <a:ext cx="489585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5400">
                <a:solidFill>
                  <a:schemeClr val="dk1"/>
                </a:solidFill>
                <a:latin typeface="Calibri"/>
                <a:ea typeface="Calibri"/>
                <a:cs typeface="Calibri"/>
                <a:sym typeface="Calibri"/>
              </a:rPr>
              <a:t>dueño</a:t>
            </a:r>
            <a:endParaRPr sz="5400">
              <a:solidFill>
                <a:schemeClr val="dk1"/>
              </a:solidFill>
              <a:latin typeface="Calibri"/>
              <a:ea typeface="Calibri"/>
              <a:cs typeface="Calibri"/>
              <a:sym typeface="Calibri"/>
            </a:endParaRPr>
          </a:p>
        </p:txBody>
      </p:sp>
      <p:sp>
        <p:nvSpPr>
          <p:cNvPr id="653" name="Google Shape;653;p7"/>
          <p:cNvSpPr txBox="1"/>
          <p:nvPr/>
        </p:nvSpPr>
        <p:spPr>
          <a:xfrm>
            <a:off x="10461625" y="10960794"/>
            <a:ext cx="489585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5400">
                <a:solidFill>
                  <a:schemeClr val="dk1"/>
                </a:solidFill>
                <a:latin typeface="Calibri"/>
                <a:ea typeface="Calibri"/>
                <a:cs typeface="Calibri"/>
                <a:sym typeface="Calibri"/>
              </a:rPr>
              <a:t>cuidador</a:t>
            </a:r>
            <a:endParaRPr sz="5400">
              <a:solidFill>
                <a:schemeClr val="dk1"/>
              </a:solidFill>
              <a:latin typeface="Calibri"/>
              <a:ea typeface="Calibri"/>
              <a:cs typeface="Calibri"/>
              <a:sym typeface="Calibri"/>
            </a:endParaRPr>
          </a:p>
        </p:txBody>
      </p:sp>
      <p:cxnSp>
        <p:nvCxnSpPr>
          <p:cNvPr id="654" name="Google Shape;654;p7"/>
          <p:cNvCxnSpPr/>
          <p:nvPr/>
        </p:nvCxnSpPr>
        <p:spPr>
          <a:xfrm flipH="1" rot="10800000">
            <a:off x="11474451" y="7848600"/>
            <a:ext cx="2622549" cy="711200"/>
          </a:xfrm>
          <a:prstGeom prst="straightConnector1">
            <a:avLst/>
          </a:prstGeom>
          <a:noFill/>
          <a:ln cap="flat" cmpd="sng" w="9525">
            <a:solidFill>
              <a:schemeClr val="accent2"/>
            </a:solidFill>
            <a:prstDash val="solid"/>
            <a:miter lim="800000"/>
            <a:headEnd len="sm" w="sm" type="none"/>
            <a:tailEnd len="sm" w="sm" type="none"/>
          </a:ln>
        </p:spPr>
      </p:cxnSp>
      <p:cxnSp>
        <p:nvCxnSpPr>
          <p:cNvPr id="655" name="Google Shape;655;p7"/>
          <p:cNvCxnSpPr/>
          <p:nvPr/>
        </p:nvCxnSpPr>
        <p:spPr>
          <a:xfrm>
            <a:off x="11785600" y="9118600"/>
            <a:ext cx="3987800" cy="685800"/>
          </a:xfrm>
          <a:prstGeom prst="straightConnector1">
            <a:avLst/>
          </a:prstGeom>
          <a:noFill/>
          <a:ln cap="flat" cmpd="sng" w="9525">
            <a:solidFill>
              <a:schemeClr val="accent2"/>
            </a:solidFill>
            <a:prstDash val="solid"/>
            <a:miter lim="800000"/>
            <a:headEnd len="sm" w="sm" type="none"/>
            <a:tailEnd len="sm" w="sm" type="none"/>
          </a:ln>
        </p:spPr>
      </p:cxnSp>
      <p:cxnSp>
        <p:nvCxnSpPr>
          <p:cNvPr id="656" name="Google Shape;656;p7"/>
          <p:cNvCxnSpPr/>
          <p:nvPr/>
        </p:nvCxnSpPr>
        <p:spPr>
          <a:xfrm>
            <a:off x="11099800" y="9553872"/>
            <a:ext cx="1422400" cy="1399878"/>
          </a:xfrm>
          <a:prstGeom prst="straightConnector1">
            <a:avLst/>
          </a:prstGeom>
          <a:noFill/>
          <a:ln cap="flat" cmpd="sng" w="9525">
            <a:solidFill>
              <a:schemeClr val="accent2"/>
            </a:solidFill>
            <a:prstDash val="solid"/>
            <a:miter lim="800000"/>
            <a:headEnd len="sm" w="sm" type="none"/>
            <a:tailEnd len="sm" w="sm" type="none"/>
          </a:ln>
        </p:spPr>
      </p:cxnSp>
      <p:sp>
        <p:nvSpPr>
          <p:cNvPr id="657" name="Google Shape;657;p7"/>
          <p:cNvSpPr txBox="1"/>
          <p:nvPr/>
        </p:nvSpPr>
        <p:spPr>
          <a:xfrm rot="-963682">
            <a:off x="12319000" y="7696200"/>
            <a:ext cx="122555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2800">
                <a:solidFill>
                  <a:schemeClr val="dk1"/>
                </a:solidFill>
                <a:latin typeface="Calibri"/>
                <a:ea typeface="Calibri"/>
                <a:cs typeface="Calibri"/>
                <a:sym typeface="Calibri"/>
              </a:rPr>
              <a:t>tiene</a:t>
            </a:r>
            <a:endParaRPr sz="2800">
              <a:solidFill>
                <a:schemeClr val="dk1"/>
              </a:solidFill>
              <a:latin typeface="Calibri"/>
              <a:ea typeface="Calibri"/>
              <a:cs typeface="Calibri"/>
              <a:sym typeface="Calibri"/>
            </a:endParaRPr>
          </a:p>
        </p:txBody>
      </p:sp>
      <p:sp>
        <p:nvSpPr>
          <p:cNvPr id="658" name="Google Shape;658;p7"/>
          <p:cNvSpPr txBox="1"/>
          <p:nvPr/>
        </p:nvSpPr>
        <p:spPr>
          <a:xfrm rot="479924">
            <a:off x="13687425" y="9114462"/>
            <a:ext cx="122555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2800">
                <a:solidFill>
                  <a:schemeClr val="dk1"/>
                </a:solidFill>
                <a:latin typeface="Calibri"/>
                <a:ea typeface="Calibri"/>
                <a:cs typeface="Calibri"/>
                <a:sym typeface="Calibri"/>
              </a:rPr>
              <a:t>es de</a:t>
            </a:r>
            <a:endParaRPr sz="2800">
              <a:solidFill>
                <a:schemeClr val="dk1"/>
              </a:solidFill>
              <a:latin typeface="Calibri"/>
              <a:ea typeface="Calibri"/>
              <a:cs typeface="Calibri"/>
              <a:sym typeface="Calibri"/>
            </a:endParaRPr>
          </a:p>
        </p:txBody>
      </p:sp>
      <p:sp>
        <p:nvSpPr>
          <p:cNvPr id="659" name="Google Shape;659;p7"/>
          <p:cNvSpPr txBox="1"/>
          <p:nvPr/>
        </p:nvSpPr>
        <p:spPr>
          <a:xfrm rot="2599706">
            <a:off x="11292072" y="10110520"/>
            <a:ext cx="234977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2800">
                <a:solidFill>
                  <a:schemeClr val="dk1"/>
                </a:solidFill>
                <a:latin typeface="Calibri"/>
                <a:ea typeface="Calibri"/>
                <a:cs typeface="Calibri"/>
                <a:sym typeface="Calibri"/>
              </a:rPr>
              <a:t>la recibe </a:t>
            </a:r>
            <a:endParaRPr sz="2800">
              <a:solidFill>
                <a:schemeClr val="dk1"/>
              </a:solidFill>
              <a:latin typeface="Calibri"/>
              <a:ea typeface="Calibri"/>
              <a:cs typeface="Calibri"/>
              <a:sym typeface="Calibri"/>
            </a:endParaRPr>
          </a:p>
        </p:txBody>
      </p:sp>
      <p:sp>
        <p:nvSpPr>
          <p:cNvPr id="660" name="Google Shape;660;p7"/>
          <p:cNvSpPr txBox="1"/>
          <p:nvPr/>
        </p:nvSpPr>
        <p:spPr>
          <a:xfrm>
            <a:off x="2984913" y="8480961"/>
            <a:ext cx="3834573"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4000">
                <a:solidFill>
                  <a:schemeClr val="dk1"/>
                </a:solidFill>
                <a:latin typeface="Lato"/>
                <a:ea typeface="Lato"/>
                <a:cs typeface="Lato"/>
                <a:sym typeface="Lato"/>
              </a:rPr>
              <a:t>¿</a:t>
            </a:r>
            <a:r>
              <a:rPr b="1" lang="es-CO" sz="4000">
                <a:solidFill>
                  <a:srgbClr val="C00000"/>
                </a:solidFill>
                <a:latin typeface="Lato"/>
                <a:ea typeface="Lato"/>
                <a:cs typeface="Lato"/>
                <a:sym typeface="Lato"/>
              </a:rPr>
              <a:t>Cuántos</a:t>
            </a:r>
            <a:r>
              <a:rPr lang="es-CO" sz="4000">
                <a:solidFill>
                  <a:schemeClr val="dk1"/>
                </a:solidFill>
                <a:latin typeface="Lato"/>
                <a:ea typeface="Lato"/>
                <a:cs typeface="Lato"/>
                <a:sym typeface="Lato"/>
              </a:rPr>
              <a:t>?</a:t>
            </a:r>
            <a:endParaRPr/>
          </a:p>
          <a:p>
            <a:pPr indent="0" lvl="0" marL="0" marR="0" rtl="0" algn="ctr">
              <a:spcBef>
                <a:spcPts val="0"/>
              </a:spcBef>
              <a:spcAft>
                <a:spcPts val="0"/>
              </a:spcAft>
              <a:buNone/>
            </a:pPr>
            <a:r>
              <a:rPr lang="es-CO" sz="4000">
                <a:solidFill>
                  <a:schemeClr val="dk1"/>
                </a:solidFill>
                <a:latin typeface="Lato"/>
                <a:ea typeface="Lato"/>
                <a:cs typeface="Lato"/>
                <a:sym typeface="Lato"/>
              </a:rPr>
              <a:t>cardinalidad</a:t>
            </a:r>
            <a:endParaRPr sz="4000">
              <a:solidFill>
                <a:schemeClr val="dk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6"/>
                                        </p:tgtEl>
                                        <p:attrNameLst>
                                          <p:attrName>style.visibility</p:attrName>
                                        </p:attrNameLst>
                                      </p:cBhvr>
                                      <p:to>
                                        <p:strVal val="visible"/>
                                      </p:to>
                                    </p:set>
                                    <p:animEffect filter="fade" transition="in">
                                      <p:cBhvr>
                                        <p:cTn dur="500"/>
                                        <p:tgtEl>
                                          <p:spTgt spid="656"/>
                                        </p:tgtEl>
                                      </p:cBhvr>
                                    </p:animEffect>
                                  </p:childTnLst>
                                </p:cTn>
                              </p:par>
                              <p:par>
                                <p:cTn fill="hold" nodeType="withEffect" presetClass="entr" presetID="10" presetSubtype="0">
                                  <p:stCondLst>
                                    <p:cond delay="0"/>
                                  </p:stCondLst>
                                  <p:childTnLst>
                                    <p:set>
                                      <p:cBhvr>
                                        <p:cTn dur="1" fill="hold">
                                          <p:stCondLst>
                                            <p:cond delay="0"/>
                                          </p:stCondLst>
                                        </p:cTn>
                                        <p:tgtEl>
                                          <p:spTgt spid="655"/>
                                        </p:tgtEl>
                                        <p:attrNameLst>
                                          <p:attrName>style.visibility</p:attrName>
                                        </p:attrNameLst>
                                      </p:cBhvr>
                                      <p:to>
                                        <p:strVal val="visible"/>
                                      </p:to>
                                    </p:set>
                                    <p:animEffect filter="fade" transition="in">
                                      <p:cBhvr>
                                        <p:cTn dur="500"/>
                                        <p:tgtEl>
                                          <p:spTgt spid="655"/>
                                        </p:tgtEl>
                                      </p:cBhvr>
                                    </p:animEffect>
                                  </p:childTnLst>
                                </p:cTn>
                              </p:par>
                              <p:par>
                                <p:cTn fill="hold" nodeType="withEffect" presetClass="entr" presetID="10" presetSubtype="0">
                                  <p:stCondLst>
                                    <p:cond delay="0"/>
                                  </p:stCondLst>
                                  <p:childTnLst>
                                    <p:set>
                                      <p:cBhvr>
                                        <p:cTn dur="1" fill="hold">
                                          <p:stCondLst>
                                            <p:cond delay="0"/>
                                          </p:stCondLst>
                                        </p:cTn>
                                        <p:tgtEl>
                                          <p:spTgt spid="654"/>
                                        </p:tgtEl>
                                        <p:attrNameLst>
                                          <p:attrName>style.visibility</p:attrName>
                                        </p:attrNameLst>
                                      </p:cBhvr>
                                      <p:to>
                                        <p:strVal val="visible"/>
                                      </p:to>
                                    </p:set>
                                    <p:animEffect filter="fade" transition="in">
                                      <p:cBhvr>
                                        <p:cTn dur="500"/>
                                        <p:tgtEl>
                                          <p:spTgt spid="6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9"/>
                                        </p:tgtEl>
                                        <p:attrNameLst>
                                          <p:attrName>style.visibility</p:attrName>
                                        </p:attrNameLst>
                                      </p:cBhvr>
                                      <p:to>
                                        <p:strVal val="visible"/>
                                      </p:to>
                                    </p:set>
                                    <p:animEffect filter="fade" transition="in">
                                      <p:cBhvr>
                                        <p:cTn dur="500"/>
                                        <p:tgtEl>
                                          <p:spTgt spid="659"/>
                                        </p:tgtEl>
                                      </p:cBhvr>
                                    </p:animEffect>
                                  </p:childTnLst>
                                </p:cTn>
                              </p:par>
                              <p:par>
                                <p:cTn fill="hold" nodeType="withEffect" presetClass="entr" presetID="10" presetSubtype="0">
                                  <p:stCondLst>
                                    <p:cond delay="0"/>
                                  </p:stCondLst>
                                  <p:childTnLst>
                                    <p:set>
                                      <p:cBhvr>
                                        <p:cTn dur="1" fill="hold">
                                          <p:stCondLst>
                                            <p:cond delay="0"/>
                                          </p:stCondLst>
                                        </p:cTn>
                                        <p:tgtEl>
                                          <p:spTgt spid="658"/>
                                        </p:tgtEl>
                                        <p:attrNameLst>
                                          <p:attrName>style.visibility</p:attrName>
                                        </p:attrNameLst>
                                      </p:cBhvr>
                                      <p:to>
                                        <p:strVal val="visible"/>
                                      </p:to>
                                    </p:set>
                                    <p:animEffect filter="fade" transition="in">
                                      <p:cBhvr>
                                        <p:cTn dur="500"/>
                                        <p:tgtEl>
                                          <p:spTgt spid="658"/>
                                        </p:tgtEl>
                                      </p:cBhvr>
                                    </p:animEffect>
                                  </p:childTnLst>
                                </p:cTn>
                              </p:par>
                              <p:par>
                                <p:cTn fill="hold" nodeType="withEffect" presetClass="entr" presetID="10" presetSubtype="0">
                                  <p:stCondLst>
                                    <p:cond delay="0"/>
                                  </p:stCondLst>
                                  <p:childTnLst>
                                    <p:set>
                                      <p:cBhvr>
                                        <p:cTn dur="1" fill="hold">
                                          <p:stCondLst>
                                            <p:cond delay="0"/>
                                          </p:stCondLst>
                                        </p:cTn>
                                        <p:tgtEl>
                                          <p:spTgt spid="657"/>
                                        </p:tgtEl>
                                        <p:attrNameLst>
                                          <p:attrName>style.visibility</p:attrName>
                                        </p:attrNameLst>
                                      </p:cBhvr>
                                      <p:to>
                                        <p:strVal val="visible"/>
                                      </p:to>
                                    </p:set>
                                    <p:animEffect filter="fade" transition="in">
                                      <p:cBhvr>
                                        <p:cTn dur="500"/>
                                        <p:tgtEl>
                                          <p:spTgt spid="6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0"/>
                                        </p:tgtEl>
                                        <p:attrNameLst>
                                          <p:attrName>style.visibility</p:attrName>
                                        </p:attrNameLst>
                                      </p:cBhvr>
                                      <p:to>
                                        <p:strVal val="visible"/>
                                      </p:to>
                                    </p:set>
                                    <p:animEffect filter="fade" transition="in">
                                      <p:cBhvr>
                                        <p:cTn dur="500"/>
                                        <p:tgtEl>
                                          <p:spTgt spid="6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8"/>
          <p:cNvSpPr txBox="1"/>
          <p:nvPr/>
        </p:nvSpPr>
        <p:spPr>
          <a:xfrm>
            <a:off x="25655451" y="1711234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66" name="Google Shape;666;p8"/>
          <p:cNvSpPr txBox="1"/>
          <p:nvPr/>
        </p:nvSpPr>
        <p:spPr>
          <a:xfrm>
            <a:off x="24453669" y="1784386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667" name="Google Shape;667;p8"/>
          <p:cNvGrpSpPr/>
          <p:nvPr/>
        </p:nvGrpSpPr>
        <p:grpSpPr>
          <a:xfrm>
            <a:off x="20722033" y="1075127"/>
            <a:ext cx="3659601" cy="1634062"/>
            <a:chOff x="20722033" y="1075127"/>
            <a:chExt cx="3659601" cy="1634062"/>
          </a:xfrm>
        </p:grpSpPr>
        <p:sp>
          <p:nvSpPr>
            <p:cNvPr id="668" name="Google Shape;668;p8"/>
            <p:cNvSpPr/>
            <p:nvPr/>
          </p:nvSpPr>
          <p:spPr>
            <a:xfrm>
              <a:off x="2072203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69" name="Google Shape;669;p8"/>
            <p:cNvSpPr/>
            <p:nvPr/>
          </p:nvSpPr>
          <p:spPr>
            <a:xfrm>
              <a:off x="209729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70" name="Google Shape;670;p8"/>
            <p:cNvSpPr/>
            <p:nvPr/>
          </p:nvSpPr>
          <p:spPr>
            <a:xfrm>
              <a:off x="2123093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71" name="Google Shape;671;p8"/>
            <p:cNvSpPr/>
            <p:nvPr/>
          </p:nvSpPr>
          <p:spPr>
            <a:xfrm>
              <a:off x="2148539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72" name="Google Shape;672;p8"/>
            <p:cNvSpPr/>
            <p:nvPr/>
          </p:nvSpPr>
          <p:spPr>
            <a:xfrm>
              <a:off x="2172472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73" name="Google Shape;673;p8"/>
            <p:cNvSpPr/>
            <p:nvPr/>
          </p:nvSpPr>
          <p:spPr>
            <a:xfrm>
              <a:off x="2197560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74" name="Google Shape;674;p8"/>
            <p:cNvSpPr/>
            <p:nvPr/>
          </p:nvSpPr>
          <p:spPr>
            <a:xfrm>
              <a:off x="2223363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75" name="Google Shape;675;p8"/>
            <p:cNvSpPr/>
            <p:nvPr/>
          </p:nvSpPr>
          <p:spPr>
            <a:xfrm>
              <a:off x="2248808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76" name="Google Shape;676;p8"/>
            <p:cNvSpPr/>
            <p:nvPr/>
          </p:nvSpPr>
          <p:spPr>
            <a:xfrm>
              <a:off x="22742541"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77" name="Google Shape;677;p8"/>
            <p:cNvSpPr/>
            <p:nvPr/>
          </p:nvSpPr>
          <p:spPr>
            <a:xfrm>
              <a:off x="22993414"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78" name="Google Shape;678;p8"/>
            <p:cNvSpPr/>
            <p:nvPr/>
          </p:nvSpPr>
          <p:spPr>
            <a:xfrm>
              <a:off x="23251447"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79" name="Google Shape;679;p8"/>
            <p:cNvSpPr/>
            <p:nvPr/>
          </p:nvSpPr>
          <p:spPr>
            <a:xfrm>
              <a:off x="23505900"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80" name="Google Shape;680;p8"/>
            <p:cNvSpPr/>
            <p:nvPr/>
          </p:nvSpPr>
          <p:spPr>
            <a:xfrm>
              <a:off x="237602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81" name="Google Shape;681;p8"/>
            <p:cNvSpPr/>
            <p:nvPr/>
          </p:nvSpPr>
          <p:spPr>
            <a:xfrm>
              <a:off x="2401093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82" name="Google Shape;682;p8"/>
            <p:cNvSpPr/>
            <p:nvPr/>
          </p:nvSpPr>
          <p:spPr>
            <a:xfrm>
              <a:off x="2426165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83" name="Google Shape;683;p8"/>
            <p:cNvSpPr/>
            <p:nvPr/>
          </p:nvSpPr>
          <p:spPr>
            <a:xfrm>
              <a:off x="2072232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84" name="Google Shape;684;p8"/>
            <p:cNvSpPr/>
            <p:nvPr/>
          </p:nvSpPr>
          <p:spPr>
            <a:xfrm>
              <a:off x="209732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85" name="Google Shape;685;p8"/>
            <p:cNvSpPr/>
            <p:nvPr/>
          </p:nvSpPr>
          <p:spPr>
            <a:xfrm>
              <a:off x="2123123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86" name="Google Shape;686;p8"/>
            <p:cNvSpPr/>
            <p:nvPr/>
          </p:nvSpPr>
          <p:spPr>
            <a:xfrm>
              <a:off x="2148568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87" name="Google Shape;687;p8"/>
            <p:cNvSpPr/>
            <p:nvPr/>
          </p:nvSpPr>
          <p:spPr>
            <a:xfrm>
              <a:off x="2172502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88" name="Google Shape;688;p8"/>
            <p:cNvSpPr/>
            <p:nvPr/>
          </p:nvSpPr>
          <p:spPr>
            <a:xfrm>
              <a:off x="2197589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89" name="Google Shape;689;p8"/>
            <p:cNvSpPr/>
            <p:nvPr/>
          </p:nvSpPr>
          <p:spPr>
            <a:xfrm>
              <a:off x="2223392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90" name="Google Shape;690;p8"/>
            <p:cNvSpPr/>
            <p:nvPr/>
          </p:nvSpPr>
          <p:spPr>
            <a:xfrm>
              <a:off x="2248838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91" name="Google Shape;691;p8"/>
            <p:cNvSpPr/>
            <p:nvPr/>
          </p:nvSpPr>
          <p:spPr>
            <a:xfrm>
              <a:off x="22742835"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92" name="Google Shape;692;p8"/>
            <p:cNvSpPr/>
            <p:nvPr/>
          </p:nvSpPr>
          <p:spPr>
            <a:xfrm>
              <a:off x="22993708"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93" name="Google Shape;693;p8"/>
            <p:cNvSpPr/>
            <p:nvPr/>
          </p:nvSpPr>
          <p:spPr>
            <a:xfrm>
              <a:off x="23251741"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94" name="Google Shape;694;p8"/>
            <p:cNvSpPr/>
            <p:nvPr/>
          </p:nvSpPr>
          <p:spPr>
            <a:xfrm>
              <a:off x="23506194"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95" name="Google Shape;695;p8"/>
            <p:cNvSpPr/>
            <p:nvPr/>
          </p:nvSpPr>
          <p:spPr>
            <a:xfrm>
              <a:off x="237605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96" name="Google Shape;696;p8"/>
            <p:cNvSpPr/>
            <p:nvPr/>
          </p:nvSpPr>
          <p:spPr>
            <a:xfrm>
              <a:off x="2401122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97" name="Google Shape;697;p8"/>
            <p:cNvSpPr/>
            <p:nvPr/>
          </p:nvSpPr>
          <p:spPr>
            <a:xfrm>
              <a:off x="2426195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98" name="Google Shape;698;p8"/>
            <p:cNvSpPr/>
            <p:nvPr/>
          </p:nvSpPr>
          <p:spPr>
            <a:xfrm>
              <a:off x="2072232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99" name="Google Shape;699;p8"/>
            <p:cNvSpPr/>
            <p:nvPr/>
          </p:nvSpPr>
          <p:spPr>
            <a:xfrm>
              <a:off x="209732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00" name="Google Shape;700;p8"/>
            <p:cNvSpPr/>
            <p:nvPr/>
          </p:nvSpPr>
          <p:spPr>
            <a:xfrm>
              <a:off x="2123123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01" name="Google Shape;701;p8"/>
            <p:cNvSpPr/>
            <p:nvPr/>
          </p:nvSpPr>
          <p:spPr>
            <a:xfrm>
              <a:off x="2148568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02" name="Google Shape;702;p8"/>
            <p:cNvSpPr/>
            <p:nvPr/>
          </p:nvSpPr>
          <p:spPr>
            <a:xfrm>
              <a:off x="2172502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03" name="Google Shape;703;p8"/>
            <p:cNvSpPr/>
            <p:nvPr/>
          </p:nvSpPr>
          <p:spPr>
            <a:xfrm>
              <a:off x="2197589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04" name="Google Shape;704;p8"/>
            <p:cNvSpPr/>
            <p:nvPr/>
          </p:nvSpPr>
          <p:spPr>
            <a:xfrm>
              <a:off x="2223392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05" name="Google Shape;705;p8"/>
            <p:cNvSpPr/>
            <p:nvPr/>
          </p:nvSpPr>
          <p:spPr>
            <a:xfrm>
              <a:off x="2248838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06" name="Google Shape;706;p8"/>
            <p:cNvSpPr/>
            <p:nvPr/>
          </p:nvSpPr>
          <p:spPr>
            <a:xfrm>
              <a:off x="22742835"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07" name="Google Shape;707;p8"/>
            <p:cNvSpPr/>
            <p:nvPr/>
          </p:nvSpPr>
          <p:spPr>
            <a:xfrm>
              <a:off x="22993708"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08" name="Google Shape;708;p8"/>
            <p:cNvSpPr/>
            <p:nvPr/>
          </p:nvSpPr>
          <p:spPr>
            <a:xfrm>
              <a:off x="23251741"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09" name="Google Shape;709;p8"/>
            <p:cNvSpPr/>
            <p:nvPr/>
          </p:nvSpPr>
          <p:spPr>
            <a:xfrm>
              <a:off x="23506194"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10" name="Google Shape;710;p8"/>
            <p:cNvSpPr/>
            <p:nvPr/>
          </p:nvSpPr>
          <p:spPr>
            <a:xfrm>
              <a:off x="237605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11" name="Google Shape;711;p8"/>
            <p:cNvSpPr/>
            <p:nvPr/>
          </p:nvSpPr>
          <p:spPr>
            <a:xfrm>
              <a:off x="2401122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12" name="Google Shape;712;p8"/>
            <p:cNvSpPr/>
            <p:nvPr/>
          </p:nvSpPr>
          <p:spPr>
            <a:xfrm>
              <a:off x="2426195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13" name="Google Shape;713;p8"/>
            <p:cNvSpPr/>
            <p:nvPr/>
          </p:nvSpPr>
          <p:spPr>
            <a:xfrm>
              <a:off x="2072262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14" name="Google Shape;714;p8"/>
            <p:cNvSpPr/>
            <p:nvPr/>
          </p:nvSpPr>
          <p:spPr>
            <a:xfrm>
              <a:off x="209734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15" name="Google Shape;715;p8"/>
            <p:cNvSpPr/>
            <p:nvPr/>
          </p:nvSpPr>
          <p:spPr>
            <a:xfrm>
              <a:off x="2123152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16" name="Google Shape;716;p8"/>
            <p:cNvSpPr/>
            <p:nvPr/>
          </p:nvSpPr>
          <p:spPr>
            <a:xfrm>
              <a:off x="2148598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17" name="Google Shape;717;p8"/>
            <p:cNvSpPr/>
            <p:nvPr/>
          </p:nvSpPr>
          <p:spPr>
            <a:xfrm>
              <a:off x="2172531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18" name="Google Shape;718;p8"/>
            <p:cNvSpPr/>
            <p:nvPr/>
          </p:nvSpPr>
          <p:spPr>
            <a:xfrm>
              <a:off x="2197619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19" name="Google Shape;719;p8"/>
            <p:cNvSpPr/>
            <p:nvPr/>
          </p:nvSpPr>
          <p:spPr>
            <a:xfrm>
              <a:off x="2223422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20" name="Google Shape;720;p8"/>
            <p:cNvSpPr/>
            <p:nvPr/>
          </p:nvSpPr>
          <p:spPr>
            <a:xfrm>
              <a:off x="2248867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21" name="Google Shape;721;p8"/>
            <p:cNvSpPr/>
            <p:nvPr/>
          </p:nvSpPr>
          <p:spPr>
            <a:xfrm>
              <a:off x="22743129"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22" name="Google Shape;722;p8"/>
            <p:cNvSpPr/>
            <p:nvPr/>
          </p:nvSpPr>
          <p:spPr>
            <a:xfrm>
              <a:off x="22994002"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23" name="Google Shape;723;p8"/>
            <p:cNvSpPr/>
            <p:nvPr/>
          </p:nvSpPr>
          <p:spPr>
            <a:xfrm>
              <a:off x="23252035"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24" name="Google Shape;724;p8"/>
            <p:cNvSpPr/>
            <p:nvPr/>
          </p:nvSpPr>
          <p:spPr>
            <a:xfrm>
              <a:off x="23506488"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25" name="Google Shape;725;p8"/>
            <p:cNvSpPr/>
            <p:nvPr/>
          </p:nvSpPr>
          <p:spPr>
            <a:xfrm>
              <a:off x="237607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26" name="Google Shape;726;p8"/>
            <p:cNvSpPr/>
            <p:nvPr/>
          </p:nvSpPr>
          <p:spPr>
            <a:xfrm>
              <a:off x="2401152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27" name="Google Shape;727;p8"/>
            <p:cNvSpPr/>
            <p:nvPr/>
          </p:nvSpPr>
          <p:spPr>
            <a:xfrm>
              <a:off x="2426224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28" name="Google Shape;728;p8"/>
            <p:cNvSpPr/>
            <p:nvPr/>
          </p:nvSpPr>
          <p:spPr>
            <a:xfrm>
              <a:off x="2072262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29" name="Google Shape;729;p8"/>
            <p:cNvSpPr/>
            <p:nvPr/>
          </p:nvSpPr>
          <p:spPr>
            <a:xfrm>
              <a:off x="209734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30" name="Google Shape;730;p8"/>
            <p:cNvSpPr/>
            <p:nvPr/>
          </p:nvSpPr>
          <p:spPr>
            <a:xfrm>
              <a:off x="2123152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31" name="Google Shape;731;p8"/>
            <p:cNvSpPr/>
            <p:nvPr/>
          </p:nvSpPr>
          <p:spPr>
            <a:xfrm>
              <a:off x="2148598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32" name="Google Shape;732;p8"/>
            <p:cNvSpPr/>
            <p:nvPr/>
          </p:nvSpPr>
          <p:spPr>
            <a:xfrm>
              <a:off x="2172531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33" name="Google Shape;733;p8"/>
            <p:cNvSpPr/>
            <p:nvPr/>
          </p:nvSpPr>
          <p:spPr>
            <a:xfrm>
              <a:off x="2197619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34" name="Google Shape;734;p8"/>
            <p:cNvSpPr/>
            <p:nvPr/>
          </p:nvSpPr>
          <p:spPr>
            <a:xfrm>
              <a:off x="2223422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35" name="Google Shape;735;p8"/>
            <p:cNvSpPr/>
            <p:nvPr/>
          </p:nvSpPr>
          <p:spPr>
            <a:xfrm>
              <a:off x="2248867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36" name="Google Shape;736;p8"/>
            <p:cNvSpPr/>
            <p:nvPr/>
          </p:nvSpPr>
          <p:spPr>
            <a:xfrm>
              <a:off x="22743129"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37" name="Google Shape;737;p8"/>
            <p:cNvSpPr/>
            <p:nvPr/>
          </p:nvSpPr>
          <p:spPr>
            <a:xfrm>
              <a:off x="22994002"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38" name="Google Shape;738;p8"/>
            <p:cNvSpPr/>
            <p:nvPr/>
          </p:nvSpPr>
          <p:spPr>
            <a:xfrm>
              <a:off x="23252035"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39" name="Google Shape;739;p8"/>
            <p:cNvSpPr/>
            <p:nvPr/>
          </p:nvSpPr>
          <p:spPr>
            <a:xfrm>
              <a:off x="23506488"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40" name="Google Shape;740;p8"/>
            <p:cNvSpPr/>
            <p:nvPr/>
          </p:nvSpPr>
          <p:spPr>
            <a:xfrm>
              <a:off x="237607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41" name="Google Shape;741;p8"/>
            <p:cNvSpPr/>
            <p:nvPr/>
          </p:nvSpPr>
          <p:spPr>
            <a:xfrm>
              <a:off x="2401152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42" name="Google Shape;742;p8"/>
            <p:cNvSpPr/>
            <p:nvPr/>
          </p:nvSpPr>
          <p:spPr>
            <a:xfrm>
              <a:off x="2426224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43" name="Google Shape;743;p8"/>
            <p:cNvSpPr/>
            <p:nvPr/>
          </p:nvSpPr>
          <p:spPr>
            <a:xfrm>
              <a:off x="2072291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44" name="Google Shape;744;p8"/>
            <p:cNvSpPr/>
            <p:nvPr/>
          </p:nvSpPr>
          <p:spPr>
            <a:xfrm>
              <a:off x="209737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45" name="Google Shape;745;p8"/>
            <p:cNvSpPr/>
            <p:nvPr/>
          </p:nvSpPr>
          <p:spPr>
            <a:xfrm>
              <a:off x="2123182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46" name="Google Shape;746;p8"/>
            <p:cNvSpPr/>
            <p:nvPr/>
          </p:nvSpPr>
          <p:spPr>
            <a:xfrm>
              <a:off x="2148627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47" name="Google Shape;747;p8"/>
            <p:cNvSpPr/>
            <p:nvPr/>
          </p:nvSpPr>
          <p:spPr>
            <a:xfrm>
              <a:off x="2172561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48" name="Google Shape;748;p8"/>
            <p:cNvSpPr/>
            <p:nvPr/>
          </p:nvSpPr>
          <p:spPr>
            <a:xfrm>
              <a:off x="2197648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49" name="Google Shape;749;p8"/>
            <p:cNvSpPr/>
            <p:nvPr/>
          </p:nvSpPr>
          <p:spPr>
            <a:xfrm>
              <a:off x="2223451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50" name="Google Shape;750;p8"/>
            <p:cNvSpPr/>
            <p:nvPr/>
          </p:nvSpPr>
          <p:spPr>
            <a:xfrm>
              <a:off x="2248897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51" name="Google Shape;751;p8"/>
            <p:cNvSpPr/>
            <p:nvPr/>
          </p:nvSpPr>
          <p:spPr>
            <a:xfrm>
              <a:off x="22743423"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52" name="Google Shape;752;p8"/>
            <p:cNvSpPr/>
            <p:nvPr/>
          </p:nvSpPr>
          <p:spPr>
            <a:xfrm>
              <a:off x="22994296"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53" name="Google Shape;753;p8"/>
            <p:cNvSpPr/>
            <p:nvPr/>
          </p:nvSpPr>
          <p:spPr>
            <a:xfrm>
              <a:off x="23252329"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54" name="Google Shape;754;p8"/>
            <p:cNvSpPr/>
            <p:nvPr/>
          </p:nvSpPr>
          <p:spPr>
            <a:xfrm>
              <a:off x="23506782"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55" name="Google Shape;755;p8"/>
            <p:cNvSpPr/>
            <p:nvPr/>
          </p:nvSpPr>
          <p:spPr>
            <a:xfrm>
              <a:off x="237610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56" name="Google Shape;756;p8"/>
            <p:cNvSpPr/>
            <p:nvPr/>
          </p:nvSpPr>
          <p:spPr>
            <a:xfrm>
              <a:off x="2401181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57" name="Google Shape;757;p8"/>
            <p:cNvSpPr/>
            <p:nvPr/>
          </p:nvSpPr>
          <p:spPr>
            <a:xfrm>
              <a:off x="2426254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58" name="Google Shape;758;p8"/>
            <p:cNvSpPr/>
            <p:nvPr/>
          </p:nvSpPr>
          <p:spPr>
            <a:xfrm>
              <a:off x="2072291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59" name="Google Shape;759;p8"/>
            <p:cNvSpPr/>
            <p:nvPr/>
          </p:nvSpPr>
          <p:spPr>
            <a:xfrm>
              <a:off x="209737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60" name="Google Shape;760;p8"/>
            <p:cNvSpPr/>
            <p:nvPr/>
          </p:nvSpPr>
          <p:spPr>
            <a:xfrm>
              <a:off x="2123182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61" name="Google Shape;761;p8"/>
            <p:cNvSpPr/>
            <p:nvPr/>
          </p:nvSpPr>
          <p:spPr>
            <a:xfrm>
              <a:off x="2148627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62" name="Google Shape;762;p8"/>
            <p:cNvSpPr/>
            <p:nvPr/>
          </p:nvSpPr>
          <p:spPr>
            <a:xfrm>
              <a:off x="2172561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63" name="Google Shape;763;p8"/>
            <p:cNvSpPr/>
            <p:nvPr/>
          </p:nvSpPr>
          <p:spPr>
            <a:xfrm>
              <a:off x="2197648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64" name="Google Shape;764;p8"/>
            <p:cNvSpPr/>
            <p:nvPr/>
          </p:nvSpPr>
          <p:spPr>
            <a:xfrm>
              <a:off x="2223451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65" name="Google Shape;765;p8"/>
            <p:cNvSpPr/>
            <p:nvPr/>
          </p:nvSpPr>
          <p:spPr>
            <a:xfrm>
              <a:off x="2248897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66" name="Google Shape;766;p8"/>
            <p:cNvSpPr/>
            <p:nvPr/>
          </p:nvSpPr>
          <p:spPr>
            <a:xfrm>
              <a:off x="22743423"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67" name="Google Shape;767;p8"/>
            <p:cNvSpPr/>
            <p:nvPr/>
          </p:nvSpPr>
          <p:spPr>
            <a:xfrm>
              <a:off x="22994296"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68" name="Google Shape;768;p8"/>
            <p:cNvSpPr/>
            <p:nvPr/>
          </p:nvSpPr>
          <p:spPr>
            <a:xfrm>
              <a:off x="23252329"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69" name="Google Shape;769;p8"/>
            <p:cNvSpPr/>
            <p:nvPr/>
          </p:nvSpPr>
          <p:spPr>
            <a:xfrm>
              <a:off x="23506782"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70" name="Google Shape;770;p8"/>
            <p:cNvSpPr/>
            <p:nvPr/>
          </p:nvSpPr>
          <p:spPr>
            <a:xfrm>
              <a:off x="237610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71" name="Google Shape;771;p8"/>
            <p:cNvSpPr/>
            <p:nvPr/>
          </p:nvSpPr>
          <p:spPr>
            <a:xfrm>
              <a:off x="2401181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72" name="Google Shape;772;p8"/>
            <p:cNvSpPr/>
            <p:nvPr/>
          </p:nvSpPr>
          <p:spPr>
            <a:xfrm>
              <a:off x="2426254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73" name="Google Shape;773;p8"/>
            <p:cNvSpPr/>
            <p:nvPr/>
          </p:nvSpPr>
          <p:spPr>
            <a:xfrm>
              <a:off x="2072320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74" name="Google Shape;774;p8"/>
            <p:cNvSpPr/>
            <p:nvPr/>
          </p:nvSpPr>
          <p:spPr>
            <a:xfrm>
              <a:off x="209740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75" name="Google Shape;775;p8"/>
            <p:cNvSpPr/>
            <p:nvPr/>
          </p:nvSpPr>
          <p:spPr>
            <a:xfrm>
              <a:off x="2123211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76" name="Google Shape;776;p8"/>
            <p:cNvSpPr/>
            <p:nvPr/>
          </p:nvSpPr>
          <p:spPr>
            <a:xfrm>
              <a:off x="2148656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77" name="Google Shape;777;p8"/>
            <p:cNvSpPr/>
            <p:nvPr/>
          </p:nvSpPr>
          <p:spPr>
            <a:xfrm>
              <a:off x="2172590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78" name="Google Shape;778;p8"/>
            <p:cNvSpPr/>
            <p:nvPr/>
          </p:nvSpPr>
          <p:spPr>
            <a:xfrm>
              <a:off x="2197677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79" name="Google Shape;779;p8"/>
            <p:cNvSpPr/>
            <p:nvPr/>
          </p:nvSpPr>
          <p:spPr>
            <a:xfrm>
              <a:off x="2223481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80" name="Google Shape;780;p8"/>
            <p:cNvSpPr/>
            <p:nvPr/>
          </p:nvSpPr>
          <p:spPr>
            <a:xfrm>
              <a:off x="2248926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81" name="Google Shape;781;p8"/>
            <p:cNvSpPr/>
            <p:nvPr/>
          </p:nvSpPr>
          <p:spPr>
            <a:xfrm>
              <a:off x="22743717"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82" name="Google Shape;782;p8"/>
            <p:cNvSpPr/>
            <p:nvPr/>
          </p:nvSpPr>
          <p:spPr>
            <a:xfrm>
              <a:off x="22994590"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83" name="Google Shape;783;p8"/>
            <p:cNvSpPr/>
            <p:nvPr/>
          </p:nvSpPr>
          <p:spPr>
            <a:xfrm>
              <a:off x="23252623"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84" name="Google Shape;784;p8"/>
            <p:cNvSpPr/>
            <p:nvPr/>
          </p:nvSpPr>
          <p:spPr>
            <a:xfrm>
              <a:off x="23507076"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85" name="Google Shape;785;p8"/>
            <p:cNvSpPr/>
            <p:nvPr/>
          </p:nvSpPr>
          <p:spPr>
            <a:xfrm>
              <a:off x="237613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86" name="Google Shape;786;p8"/>
            <p:cNvSpPr/>
            <p:nvPr/>
          </p:nvSpPr>
          <p:spPr>
            <a:xfrm>
              <a:off x="2401210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87" name="Google Shape;787;p8"/>
            <p:cNvSpPr/>
            <p:nvPr/>
          </p:nvSpPr>
          <p:spPr>
            <a:xfrm>
              <a:off x="2426283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788" name="Google Shape;788;p8"/>
          <p:cNvGrpSpPr/>
          <p:nvPr/>
        </p:nvGrpSpPr>
        <p:grpSpPr>
          <a:xfrm>
            <a:off x="-812763" y="1075127"/>
            <a:ext cx="3659601" cy="1634062"/>
            <a:chOff x="0" y="1075127"/>
            <a:chExt cx="3659601" cy="1634062"/>
          </a:xfrm>
        </p:grpSpPr>
        <p:sp>
          <p:nvSpPr>
            <p:cNvPr id="789" name="Google Shape;789;p8"/>
            <p:cNvSpPr/>
            <p:nvPr/>
          </p:nvSpPr>
          <p:spPr>
            <a:xfrm>
              <a:off x="0"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90" name="Google Shape;790;p8"/>
            <p:cNvSpPr/>
            <p:nvPr/>
          </p:nvSpPr>
          <p:spPr>
            <a:xfrm>
              <a:off x="25087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91" name="Google Shape;791;p8"/>
            <p:cNvSpPr/>
            <p:nvPr/>
          </p:nvSpPr>
          <p:spPr>
            <a:xfrm>
              <a:off x="5089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92" name="Google Shape;792;p8"/>
            <p:cNvSpPr/>
            <p:nvPr/>
          </p:nvSpPr>
          <p:spPr>
            <a:xfrm>
              <a:off x="76335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93" name="Google Shape;793;p8"/>
            <p:cNvSpPr/>
            <p:nvPr/>
          </p:nvSpPr>
          <p:spPr>
            <a:xfrm>
              <a:off x="100269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94" name="Google Shape;794;p8"/>
            <p:cNvSpPr/>
            <p:nvPr/>
          </p:nvSpPr>
          <p:spPr>
            <a:xfrm>
              <a:off x="125356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95" name="Google Shape;795;p8"/>
            <p:cNvSpPr/>
            <p:nvPr/>
          </p:nvSpPr>
          <p:spPr>
            <a:xfrm>
              <a:off x="151160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96" name="Google Shape;796;p8"/>
            <p:cNvSpPr/>
            <p:nvPr/>
          </p:nvSpPr>
          <p:spPr>
            <a:xfrm>
              <a:off x="176605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97" name="Google Shape;797;p8"/>
            <p:cNvSpPr/>
            <p:nvPr/>
          </p:nvSpPr>
          <p:spPr>
            <a:xfrm>
              <a:off x="202050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98" name="Google Shape;798;p8"/>
            <p:cNvSpPr/>
            <p:nvPr/>
          </p:nvSpPr>
          <p:spPr>
            <a:xfrm>
              <a:off x="2271381"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99" name="Google Shape;799;p8"/>
            <p:cNvSpPr/>
            <p:nvPr/>
          </p:nvSpPr>
          <p:spPr>
            <a:xfrm>
              <a:off x="2529414"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00" name="Google Shape;800;p8"/>
            <p:cNvSpPr/>
            <p:nvPr/>
          </p:nvSpPr>
          <p:spPr>
            <a:xfrm>
              <a:off x="2783867"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01" name="Google Shape;801;p8"/>
            <p:cNvSpPr/>
            <p:nvPr/>
          </p:nvSpPr>
          <p:spPr>
            <a:xfrm>
              <a:off x="303817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02" name="Google Shape;802;p8"/>
            <p:cNvSpPr/>
            <p:nvPr/>
          </p:nvSpPr>
          <p:spPr>
            <a:xfrm>
              <a:off x="328889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03" name="Google Shape;803;p8"/>
            <p:cNvSpPr/>
            <p:nvPr/>
          </p:nvSpPr>
          <p:spPr>
            <a:xfrm>
              <a:off x="353962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04" name="Google Shape;804;p8"/>
            <p:cNvSpPr/>
            <p:nvPr/>
          </p:nvSpPr>
          <p:spPr>
            <a:xfrm>
              <a:off x="294"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05" name="Google Shape;805;p8"/>
            <p:cNvSpPr/>
            <p:nvPr/>
          </p:nvSpPr>
          <p:spPr>
            <a:xfrm>
              <a:off x="25116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06" name="Google Shape;806;p8"/>
            <p:cNvSpPr/>
            <p:nvPr/>
          </p:nvSpPr>
          <p:spPr>
            <a:xfrm>
              <a:off x="5092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07" name="Google Shape;807;p8"/>
            <p:cNvSpPr/>
            <p:nvPr/>
          </p:nvSpPr>
          <p:spPr>
            <a:xfrm>
              <a:off x="76365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08" name="Google Shape;808;p8"/>
            <p:cNvSpPr/>
            <p:nvPr/>
          </p:nvSpPr>
          <p:spPr>
            <a:xfrm>
              <a:off x="100299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09" name="Google Shape;809;p8"/>
            <p:cNvSpPr/>
            <p:nvPr/>
          </p:nvSpPr>
          <p:spPr>
            <a:xfrm>
              <a:off x="125386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10" name="Google Shape;810;p8"/>
            <p:cNvSpPr/>
            <p:nvPr/>
          </p:nvSpPr>
          <p:spPr>
            <a:xfrm>
              <a:off x="151189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11" name="Google Shape;811;p8"/>
            <p:cNvSpPr/>
            <p:nvPr/>
          </p:nvSpPr>
          <p:spPr>
            <a:xfrm>
              <a:off x="176634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12" name="Google Shape;812;p8"/>
            <p:cNvSpPr/>
            <p:nvPr/>
          </p:nvSpPr>
          <p:spPr>
            <a:xfrm>
              <a:off x="202080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13" name="Google Shape;813;p8"/>
            <p:cNvSpPr/>
            <p:nvPr/>
          </p:nvSpPr>
          <p:spPr>
            <a:xfrm>
              <a:off x="2271675"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14" name="Google Shape;814;p8"/>
            <p:cNvSpPr/>
            <p:nvPr/>
          </p:nvSpPr>
          <p:spPr>
            <a:xfrm>
              <a:off x="2529708"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15" name="Google Shape;815;p8"/>
            <p:cNvSpPr/>
            <p:nvPr/>
          </p:nvSpPr>
          <p:spPr>
            <a:xfrm>
              <a:off x="2784161"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16" name="Google Shape;816;p8"/>
            <p:cNvSpPr/>
            <p:nvPr/>
          </p:nvSpPr>
          <p:spPr>
            <a:xfrm>
              <a:off x="303846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17" name="Google Shape;817;p8"/>
            <p:cNvSpPr/>
            <p:nvPr/>
          </p:nvSpPr>
          <p:spPr>
            <a:xfrm>
              <a:off x="328919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18" name="Google Shape;818;p8"/>
            <p:cNvSpPr/>
            <p:nvPr/>
          </p:nvSpPr>
          <p:spPr>
            <a:xfrm>
              <a:off x="353991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19" name="Google Shape;819;p8"/>
            <p:cNvSpPr/>
            <p:nvPr/>
          </p:nvSpPr>
          <p:spPr>
            <a:xfrm>
              <a:off x="294"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20" name="Google Shape;820;p8"/>
            <p:cNvSpPr/>
            <p:nvPr/>
          </p:nvSpPr>
          <p:spPr>
            <a:xfrm>
              <a:off x="25116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21" name="Google Shape;821;p8"/>
            <p:cNvSpPr/>
            <p:nvPr/>
          </p:nvSpPr>
          <p:spPr>
            <a:xfrm>
              <a:off x="5092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22" name="Google Shape;822;p8"/>
            <p:cNvSpPr/>
            <p:nvPr/>
          </p:nvSpPr>
          <p:spPr>
            <a:xfrm>
              <a:off x="76365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23" name="Google Shape;823;p8"/>
            <p:cNvSpPr/>
            <p:nvPr/>
          </p:nvSpPr>
          <p:spPr>
            <a:xfrm>
              <a:off x="100299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24" name="Google Shape;824;p8"/>
            <p:cNvSpPr/>
            <p:nvPr/>
          </p:nvSpPr>
          <p:spPr>
            <a:xfrm>
              <a:off x="125386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25" name="Google Shape;825;p8"/>
            <p:cNvSpPr/>
            <p:nvPr/>
          </p:nvSpPr>
          <p:spPr>
            <a:xfrm>
              <a:off x="151189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26" name="Google Shape;826;p8"/>
            <p:cNvSpPr/>
            <p:nvPr/>
          </p:nvSpPr>
          <p:spPr>
            <a:xfrm>
              <a:off x="176634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27" name="Google Shape;827;p8"/>
            <p:cNvSpPr/>
            <p:nvPr/>
          </p:nvSpPr>
          <p:spPr>
            <a:xfrm>
              <a:off x="202080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28" name="Google Shape;828;p8"/>
            <p:cNvSpPr/>
            <p:nvPr/>
          </p:nvSpPr>
          <p:spPr>
            <a:xfrm>
              <a:off x="2271675"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29" name="Google Shape;829;p8"/>
            <p:cNvSpPr/>
            <p:nvPr/>
          </p:nvSpPr>
          <p:spPr>
            <a:xfrm>
              <a:off x="2529708"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30" name="Google Shape;830;p8"/>
            <p:cNvSpPr/>
            <p:nvPr/>
          </p:nvSpPr>
          <p:spPr>
            <a:xfrm>
              <a:off x="2784161"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31" name="Google Shape;831;p8"/>
            <p:cNvSpPr/>
            <p:nvPr/>
          </p:nvSpPr>
          <p:spPr>
            <a:xfrm>
              <a:off x="303846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32" name="Google Shape;832;p8"/>
            <p:cNvSpPr/>
            <p:nvPr/>
          </p:nvSpPr>
          <p:spPr>
            <a:xfrm>
              <a:off x="328919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33" name="Google Shape;833;p8"/>
            <p:cNvSpPr/>
            <p:nvPr/>
          </p:nvSpPr>
          <p:spPr>
            <a:xfrm>
              <a:off x="353991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34" name="Google Shape;834;p8"/>
            <p:cNvSpPr/>
            <p:nvPr/>
          </p:nvSpPr>
          <p:spPr>
            <a:xfrm>
              <a:off x="588"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35" name="Google Shape;835;p8"/>
            <p:cNvSpPr/>
            <p:nvPr/>
          </p:nvSpPr>
          <p:spPr>
            <a:xfrm>
              <a:off x="25146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36" name="Google Shape;836;p8"/>
            <p:cNvSpPr/>
            <p:nvPr/>
          </p:nvSpPr>
          <p:spPr>
            <a:xfrm>
              <a:off x="5094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37" name="Google Shape;837;p8"/>
            <p:cNvSpPr/>
            <p:nvPr/>
          </p:nvSpPr>
          <p:spPr>
            <a:xfrm>
              <a:off x="76394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38" name="Google Shape;838;p8"/>
            <p:cNvSpPr/>
            <p:nvPr/>
          </p:nvSpPr>
          <p:spPr>
            <a:xfrm>
              <a:off x="100328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39" name="Google Shape;839;p8"/>
            <p:cNvSpPr/>
            <p:nvPr/>
          </p:nvSpPr>
          <p:spPr>
            <a:xfrm>
              <a:off x="125415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40" name="Google Shape;840;p8"/>
            <p:cNvSpPr/>
            <p:nvPr/>
          </p:nvSpPr>
          <p:spPr>
            <a:xfrm>
              <a:off x="151219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41" name="Google Shape;841;p8"/>
            <p:cNvSpPr/>
            <p:nvPr/>
          </p:nvSpPr>
          <p:spPr>
            <a:xfrm>
              <a:off x="176664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42" name="Google Shape;842;p8"/>
            <p:cNvSpPr/>
            <p:nvPr/>
          </p:nvSpPr>
          <p:spPr>
            <a:xfrm>
              <a:off x="202109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43" name="Google Shape;843;p8"/>
            <p:cNvSpPr/>
            <p:nvPr/>
          </p:nvSpPr>
          <p:spPr>
            <a:xfrm>
              <a:off x="2271969"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44" name="Google Shape;844;p8"/>
            <p:cNvSpPr/>
            <p:nvPr/>
          </p:nvSpPr>
          <p:spPr>
            <a:xfrm>
              <a:off x="2530002"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45" name="Google Shape;845;p8"/>
            <p:cNvSpPr/>
            <p:nvPr/>
          </p:nvSpPr>
          <p:spPr>
            <a:xfrm>
              <a:off x="2784455"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46" name="Google Shape;846;p8"/>
            <p:cNvSpPr/>
            <p:nvPr/>
          </p:nvSpPr>
          <p:spPr>
            <a:xfrm>
              <a:off x="303876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47" name="Google Shape;847;p8"/>
            <p:cNvSpPr/>
            <p:nvPr/>
          </p:nvSpPr>
          <p:spPr>
            <a:xfrm>
              <a:off x="328948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48" name="Google Shape;848;p8"/>
            <p:cNvSpPr/>
            <p:nvPr/>
          </p:nvSpPr>
          <p:spPr>
            <a:xfrm>
              <a:off x="354021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49" name="Google Shape;849;p8"/>
            <p:cNvSpPr/>
            <p:nvPr/>
          </p:nvSpPr>
          <p:spPr>
            <a:xfrm>
              <a:off x="588"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50" name="Google Shape;850;p8"/>
            <p:cNvSpPr/>
            <p:nvPr/>
          </p:nvSpPr>
          <p:spPr>
            <a:xfrm>
              <a:off x="25146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51" name="Google Shape;851;p8"/>
            <p:cNvSpPr/>
            <p:nvPr/>
          </p:nvSpPr>
          <p:spPr>
            <a:xfrm>
              <a:off x="5094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52" name="Google Shape;852;p8"/>
            <p:cNvSpPr/>
            <p:nvPr/>
          </p:nvSpPr>
          <p:spPr>
            <a:xfrm>
              <a:off x="76394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53" name="Google Shape;853;p8"/>
            <p:cNvSpPr/>
            <p:nvPr/>
          </p:nvSpPr>
          <p:spPr>
            <a:xfrm>
              <a:off x="100328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54" name="Google Shape;854;p8"/>
            <p:cNvSpPr/>
            <p:nvPr/>
          </p:nvSpPr>
          <p:spPr>
            <a:xfrm>
              <a:off x="125415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55" name="Google Shape;855;p8"/>
            <p:cNvSpPr/>
            <p:nvPr/>
          </p:nvSpPr>
          <p:spPr>
            <a:xfrm>
              <a:off x="151219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56" name="Google Shape;856;p8"/>
            <p:cNvSpPr/>
            <p:nvPr/>
          </p:nvSpPr>
          <p:spPr>
            <a:xfrm>
              <a:off x="176664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57" name="Google Shape;857;p8"/>
            <p:cNvSpPr/>
            <p:nvPr/>
          </p:nvSpPr>
          <p:spPr>
            <a:xfrm>
              <a:off x="202109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58" name="Google Shape;858;p8"/>
            <p:cNvSpPr/>
            <p:nvPr/>
          </p:nvSpPr>
          <p:spPr>
            <a:xfrm>
              <a:off x="2271969"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59" name="Google Shape;859;p8"/>
            <p:cNvSpPr/>
            <p:nvPr/>
          </p:nvSpPr>
          <p:spPr>
            <a:xfrm>
              <a:off x="2530002"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60" name="Google Shape;860;p8"/>
            <p:cNvSpPr/>
            <p:nvPr/>
          </p:nvSpPr>
          <p:spPr>
            <a:xfrm>
              <a:off x="2784455"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61" name="Google Shape;861;p8"/>
            <p:cNvSpPr/>
            <p:nvPr/>
          </p:nvSpPr>
          <p:spPr>
            <a:xfrm>
              <a:off x="303876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62" name="Google Shape;862;p8"/>
            <p:cNvSpPr/>
            <p:nvPr/>
          </p:nvSpPr>
          <p:spPr>
            <a:xfrm>
              <a:off x="328948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63" name="Google Shape;863;p8"/>
            <p:cNvSpPr/>
            <p:nvPr/>
          </p:nvSpPr>
          <p:spPr>
            <a:xfrm>
              <a:off x="354021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64" name="Google Shape;864;p8"/>
            <p:cNvSpPr/>
            <p:nvPr/>
          </p:nvSpPr>
          <p:spPr>
            <a:xfrm>
              <a:off x="882"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65" name="Google Shape;865;p8"/>
            <p:cNvSpPr/>
            <p:nvPr/>
          </p:nvSpPr>
          <p:spPr>
            <a:xfrm>
              <a:off x="25175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66" name="Google Shape;866;p8"/>
            <p:cNvSpPr/>
            <p:nvPr/>
          </p:nvSpPr>
          <p:spPr>
            <a:xfrm>
              <a:off x="5097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67" name="Google Shape;867;p8"/>
            <p:cNvSpPr/>
            <p:nvPr/>
          </p:nvSpPr>
          <p:spPr>
            <a:xfrm>
              <a:off x="76424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68" name="Google Shape;868;p8"/>
            <p:cNvSpPr/>
            <p:nvPr/>
          </p:nvSpPr>
          <p:spPr>
            <a:xfrm>
              <a:off x="100357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69" name="Google Shape;869;p8"/>
            <p:cNvSpPr/>
            <p:nvPr/>
          </p:nvSpPr>
          <p:spPr>
            <a:xfrm>
              <a:off x="125445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70" name="Google Shape;870;p8"/>
            <p:cNvSpPr/>
            <p:nvPr/>
          </p:nvSpPr>
          <p:spPr>
            <a:xfrm>
              <a:off x="151248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71" name="Google Shape;871;p8"/>
            <p:cNvSpPr/>
            <p:nvPr/>
          </p:nvSpPr>
          <p:spPr>
            <a:xfrm>
              <a:off x="176693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72" name="Google Shape;872;p8"/>
            <p:cNvSpPr/>
            <p:nvPr/>
          </p:nvSpPr>
          <p:spPr>
            <a:xfrm>
              <a:off x="202139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73" name="Google Shape;873;p8"/>
            <p:cNvSpPr/>
            <p:nvPr/>
          </p:nvSpPr>
          <p:spPr>
            <a:xfrm>
              <a:off x="2272263"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74" name="Google Shape;874;p8"/>
            <p:cNvSpPr/>
            <p:nvPr/>
          </p:nvSpPr>
          <p:spPr>
            <a:xfrm>
              <a:off x="2530296"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75" name="Google Shape;875;p8"/>
            <p:cNvSpPr/>
            <p:nvPr/>
          </p:nvSpPr>
          <p:spPr>
            <a:xfrm>
              <a:off x="2784749"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76" name="Google Shape;876;p8"/>
            <p:cNvSpPr/>
            <p:nvPr/>
          </p:nvSpPr>
          <p:spPr>
            <a:xfrm>
              <a:off x="303905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77" name="Google Shape;877;p8"/>
            <p:cNvSpPr/>
            <p:nvPr/>
          </p:nvSpPr>
          <p:spPr>
            <a:xfrm>
              <a:off x="328978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78" name="Google Shape;878;p8"/>
            <p:cNvSpPr/>
            <p:nvPr/>
          </p:nvSpPr>
          <p:spPr>
            <a:xfrm>
              <a:off x="354050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79" name="Google Shape;879;p8"/>
            <p:cNvSpPr/>
            <p:nvPr/>
          </p:nvSpPr>
          <p:spPr>
            <a:xfrm>
              <a:off x="882"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80" name="Google Shape;880;p8"/>
            <p:cNvSpPr/>
            <p:nvPr/>
          </p:nvSpPr>
          <p:spPr>
            <a:xfrm>
              <a:off x="25175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81" name="Google Shape;881;p8"/>
            <p:cNvSpPr/>
            <p:nvPr/>
          </p:nvSpPr>
          <p:spPr>
            <a:xfrm>
              <a:off x="5097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82" name="Google Shape;882;p8"/>
            <p:cNvSpPr/>
            <p:nvPr/>
          </p:nvSpPr>
          <p:spPr>
            <a:xfrm>
              <a:off x="76424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83" name="Google Shape;883;p8"/>
            <p:cNvSpPr/>
            <p:nvPr/>
          </p:nvSpPr>
          <p:spPr>
            <a:xfrm>
              <a:off x="100357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84" name="Google Shape;884;p8"/>
            <p:cNvSpPr/>
            <p:nvPr/>
          </p:nvSpPr>
          <p:spPr>
            <a:xfrm>
              <a:off x="125445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85" name="Google Shape;885;p8"/>
            <p:cNvSpPr/>
            <p:nvPr/>
          </p:nvSpPr>
          <p:spPr>
            <a:xfrm>
              <a:off x="151248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86" name="Google Shape;886;p8"/>
            <p:cNvSpPr/>
            <p:nvPr/>
          </p:nvSpPr>
          <p:spPr>
            <a:xfrm>
              <a:off x="176693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87" name="Google Shape;887;p8"/>
            <p:cNvSpPr/>
            <p:nvPr/>
          </p:nvSpPr>
          <p:spPr>
            <a:xfrm>
              <a:off x="202139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88" name="Google Shape;888;p8"/>
            <p:cNvSpPr/>
            <p:nvPr/>
          </p:nvSpPr>
          <p:spPr>
            <a:xfrm>
              <a:off x="2272263"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89" name="Google Shape;889;p8"/>
            <p:cNvSpPr/>
            <p:nvPr/>
          </p:nvSpPr>
          <p:spPr>
            <a:xfrm>
              <a:off x="2530296"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90" name="Google Shape;890;p8"/>
            <p:cNvSpPr/>
            <p:nvPr/>
          </p:nvSpPr>
          <p:spPr>
            <a:xfrm>
              <a:off x="2784749"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91" name="Google Shape;891;p8"/>
            <p:cNvSpPr/>
            <p:nvPr/>
          </p:nvSpPr>
          <p:spPr>
            <a:xfrm>
              <a:off x="303905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92" name="Google Shape;892;p8"/>
            <p:cNvSpPr/>
            <p:nvPr/>
          </p:nvSpPr>
          <p:spPr>
            <a:xfrm>
              <a:off x="328978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93" name="Google Shape;893;p8"/>
            <p:cNvSpPr/>
            <p:nvPr/>
          </p:nvSpPr>
          <p:spPr>
            <a:xfrm>
              <a:off x="354050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94" name="Google Shape;894;p8"/>
            <p:cNvSpPr/>
            <p:nvPr/>
          </p:nvSpPr>
          <p:spPr>
            <a:xfrm>
              <a:off x="1176"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95" name="Google Shape;895;p8"/>
            <p:cNvSpPr/>
            <p:nvPr/>
          </p:nvSpPr>
          <p:spPr>
            <a:xfrm>
              <a:off x="25204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96" name="Google Shape;896;p8"/>
            <p:cNvSpPr/>
            <p:nvPr/>
          </p:nvSpPr>
          <p:spPr>
            <a:xfrm>
              <a:off x="5100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97" name="Google Shape;897;p8"/>
            <p:cNvSpPr/>
            <p:nvPr/>
          </p:nvSpPr>
          <p:spPr>
            <a:xfrm>
              <a:off x="76453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98" name="Google Shape;898;p8"/>
            <p:cNvSpPr/>
            <p:nvPr/>
          </p:nvSpPr>
          <p:spPr>
            <a:xfrm>
              <a:off x="100387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99" name="Google Shape;899;p8"/>
            <p:cNvSpPr/>
            <p:nvPr/>
          </p:nvSpPr>
          <p:spPr>
            <a:xfrm>
              <a:off x="125474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00" name="Google Shape;900;p8"/>
            <p:cNvSpPr/>
            <p:nvPr/>
          </p:nvSpPr>
          <p:spPr>
            <a:xfrm>
              <a:off x="151277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01" name="Google Shape;901;p8"/>
            <p:cNvSpPr/>
            <p:nvPr/>
          </p:nvSpPr>
          <p:spPr>
            <a:xfrm>
              <a:off x="176723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02" name="Google Shape;902;p8"/>
            <p:cNvSpPr/>
            <p:nvPr/>
          </p:nvSpPr>
          <p:spPr>
            <a:xfrm>
              <a:off x="202168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03" name="Google Shape;903;p8"/>
            <p:cNvSpPr/>
            <p:nvPr/>
          </p:nvSpPr>
          <p:spPr>
            <a:xfrm>
              <a:off x="2272557"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04" name="Google Shape;904;p8"/>
            <p:cNvSpPr/>
            <p:nvPr/>
          </p:nvSpPr>
          <p:spPr>
            <a:xfrm>
              <a:off x="2530590"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05" name="Google Shape;905;p8"/>
            <p:cNvSpPr/>
            <p:nvPr/>
          </p:nvSpPr>
          <p:spPr>
            <a:xfrm>
              <a:off x="2785043"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06" name="Google Shape;906;p8"/>
            <p:cNvSpPr/>
            <p:nvPr/>
          </p:nvSpPr>
          <p:spPr>
            <a:xfrm>
              <a:off x="303934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07" name="Google Shape;907;p8"/>
            <p:cNvSpPr/>
            <p:nvPr/>
          </p:nvSpPr>
          <p:spPr>
            <a:xfrm>
              <a:off x="329007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08" name="Google Shape;908;p8"/>
            <p:cNvSpPr/>
            <p:nvPr/>
          </p:nvSpPr>
          <p:spPr>
            <a:xfrm>
              <a:off x="354080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pic>
        <p:nvPicPr>
          <p:cNvPr id="909" name="Google Shape;909;p8"/>
          <p:cNvPicPr preferRelativeResize="0"/>
          <p:nvPr/>
        </p:nvPicPr>
        <p:blipFill rotWithShape="1">
          <a:blip r:embed="rId3">
            <a:alphaModFix/>
          </a:blip>
          <a:srcRect b="0" l="0" r="0" t="0"/>
          <a:stretch/>
        </p:blipFill>
        <p:spPr>
          <a:xfrm>
            <a:off x="7550150" y="2762250"/>
            <a:ext cx="13653328" cy="6858000"/>
          </a:xfrm>
          <a:prstGeom prst="rect">
            <a:avLst/>
          </a:prstGeom>
          <a:noFill/>
          <a:ln>
            <a:noFill/>
          </a:ln>
        </p:spPr>
      </p:pic>
      <p:sp>
        <p:nvSpPr>
          <p:cNvPr id="910" name="Google Shape;910;p8"/>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Diagrama entidad relación</a:t>
            </a:r>
            <a:endParaRPr/>
          </a:p>
        </p:txBody>
      </p:sp>
      <p:sp>
        <p:nvSpPr>
          <p:cNvPr id="911" name="Google Shape;911;p8"/>
          <p:cNvSpPr txBox="1"/>
          <p:nvPr/>
        </p:nvSpPr>
        <p:spPr>
          <a:xfrm>
            <a:off x="361950"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a:p>
        </p:txBody>
      </p:sp>
      <p:sp>
        <p:nvSpPr>
          <p:cNvPr id="912" name="Google Shape;912;p8"/>
          <p:cNvSpPr txBox="1"/>
          <p:nvPr>
            <p:ph idx="1" type="body"/>
          </p:nvPr>
        </p:nvSpPr>
        <p:spPr>
          <a:xfrm>
            <a:off x="1676400" y="3651250"/>
            <a:ext cx="21031200" cy="8702676"/>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4000"/>
              <a:buChar char="•"/>
            </a:pPr>
            <a:r>
              <a:rPr lang="es-CO" sz="4000">
                <a:latin typeface="Lato"/>
                <a:ea typeface="Lato"/>
                <a:cs typeface="Lato"/>
                <a:sym typeface="Lato"/>
              </a:rPr>
              <a:t>Reflejan la lógica de la base de datos.</a:t>
            </a:r>
            <a:endParaRPr/>
          </a:p>
          <a:p>
            <a:pPr indent="-457200" lvl="0" marL="457200" rtl="0" algn="l">
              <a:lnSpc>
                <a:spcPct val="90000"/>
              </a:lnSpc>
              <a:spcBef>
                <a:spcPts val="2000"/>
              </a:spcBef>
              <a:spcAft>
                <a:spcPts val="0"/>
              </a:spcAft>
              <a:buClr>
                <a:schemeClr val="dk1"/>
              </a:buClr>
              <a:buSzPts val="4000"/>
              <a:buChar char="•"/>
            </a:pPr>
            <a:r>
              <a:rPr lang="es-CO" sz="4000">
                <a:latin typeface="Lato"/>
                <a:ea typeface="Lato"/>
                <a:cs typeface="Lato"/>
                <a:sym typeface="Lato"/>
              </a:rPr>
              <a:t>Deben cumplir los </a:t>
            </a:r>
            <a:r>
              <a:rPr b="1" lang="es-CO" sz="4000">
                <a:latin typeface="Lato"/>
                <a:ea typeface="Lato"/>
                <a:cs typeface="Lato"/>
                <a:sym typeface="Lato"/>
              </a:rPr>
              <a:t>requerimientos de información:</a:t>
            </a:r>
            <a:endParaRPr/>
          </a:p>
          <a:p>
            <a:pPr indent="0" lvl="1" marL="914400" rtl="0" algn="l">
              <a:lnSpc>
                <a:spcPct val="90000"/>
              </a:lnSpc>
              <a:spcBef>
                <a:spcPts val="1000"/>
              </a:spcBef>
              <a:spcAft>
                <a:spcPts val="0"/>
              </a:spcAft>
              <a:buClr>
                <a:schemeClr val="dk1"/>
              </a:buClr>
              <a:buSzPts val="4000"/>
              <a:buNone/>
            </a:pPr>
            <a:r>
              <a:rPr b="1" lang="es-CO" sz="4000">
                <a:latin typeface="Lato"/>
                <a:ea typeface="Lato"/>
                <a:cs typeface="Lato"/>
                <a:sym typeface="Lato"/>
              </a:rPr>
              <a:t>Debe almacenar la información de las </a:t>
            </a:r>
            <a:r>
              <a:rPr b="1" lang="es-CO" sz="4000">
                <a:solidFill>
                  <a:srgbClr val="C00000"/>
                </a:solidFill>
                <a:latin typeface="Lato"/>
                <a:ea typeface="Lato"/>
                <a:cs typeface="Lato"/>
                <a:sym typeface="Lato"/>
              </a:rPr>
              <a:t>mascotas</a:t>
            </a:r>
            <a:r>
              <a:rPr b="1" lang="es-CO" sz="4000">
                <a:latin typeface="Lato"/>
                <a:ea typeface="Lato"/>
                <a:cs typeface="Lato"/>
                <a:sym typeface="Lato"/>
              </a:rPr>
              <a:t> con sus </a:t>
            </a:r>
            <a:r>
              <a:rPr b="1" lang="es-CO" sz="4000">
                <a:solidFill>
                  <a:srgbClr val="C00000"/>
                </a:solidFill>
                <a:latin typeface="Lato"/>
                <a:ea typeface="Lato"/>
                <a:cs typeface="Lato"/>
                <a:sym typeface="Lato"/>
              </a:rPr>
              <a:t>especies</a:t>
            </a:r>
            <a:r>
              <a:rPr b="1" lang="es-CO" sz="4000">
                <a:latin typeface="Lato"/>
                <a:ea typeface="Lato"/>
                <a:cs typeface="Lato"/>
                <a:sym typeface="Lato"/>
              </a:rPr>
              <a:t> y </a:t>
            </a:r>
            <a:r>
              <a:rPr b="1" lang="es-CO" sz="4000">
                <a:solidFill>
                  <a:srgbClr val="C00000"/>
                </a:solidFill>
                <a:latin typeface="Lato"/>
                <a:ea typeface="Lato"/>
                <a:cs typeface="Lato"/>
                <a:sym typeface="Lato"/>
              </a:rPr>
              <a:t>dueños</a:t>
            </a:r>
            <a:r>
              <a:rPr b="1" lang="es-CO" sz="4000">
                <a:latin typeface="Lato"/>
                <a:ea typeface="Lato"/>
                <a:cs typeface="Lato"/>
                <a:sym typeface="Lato"/>
              </a:rPr>
              <a:t>. Además, el </a:t>
            </a:r>
            <a:r>
              <a:rPr b="1" lang="es-CO" sz="4000">
                <a:solidFill>
                  <a:srgbClr val="C00000"/>
                </a:solidFill>
                <a:latin typeface="Lato"/>
                <a:ea typeface="Lato"/>
                <a:cs typeface="Lato"/>
                <a:sym typeface="Lato"/>
              </a:rPr>
              <a:t>cuidador</a:t>
            </a:r>
            <a:r>
              <a:rPr b="1" lang="es-CO" sz="4000">
                <a:latin typeface="Lato"/>
                <a:ea typeface="Lato"/>
                <a:cs typeface="Lato"/>
                <a:sym typeface="Lato"/>
              </a:rPr>
              <a:t> que recibió al animalito.</a:t>
            </a:r>
            <a:endParaRPr/>
          </a:p>
          <a:p>
            <a:pPr indent="0" lvl="1" marL="914400" rtl="0" algn="l">
              <a:lnSpc>
                <a:spcPct val="90000"/>
              </a:lnSpc>
              <a:spcBef>
                <a:spcPts val="1000"/>
              </a:spcBef>
              <a:spcAft>
                <a:spcPts val="0"/>
              </a:spcAft>
              <a:buClr>
                <a:schemeClr val="dk1"/>
              </a:buClr>
              <a:buSzPts val="4000"/>
              <a:buNone/>
            </a:pPr>
            <a:r>
              <a:t/>
            </a:r>
            <a:endParaRPr b="1" sz="4000">
              <a:latin typeface="Lato"/>
              <a:ea typeface="Lato"/>
              <a:cs typeface="Lato"/>
              <a:sym typeface="Lato"/>
            </a:endParaRPr>
          </a:p>
          <a:p>
            <a:pPr indent="0" lvl="1" marL="914400" rtl="0" algn="l">
              <a:lnSpc>
                <a:spcPct val="90000"/>
              </a:lnSpc>
              <a:spcBef>
                <a:spcPts val="1000"/>
              </a:spcBef>
              <a:spcAft>
                <a:spcPts val="0"/>
              </a:spcAft>
              <a:buClr>
                <a:schemeClr val="dk1"/>
              </a:buClr>
              <a:buSzPts val="4000"/>
              <a:buNone/>
            </a:pPr>
            <a:r>
              <a:t/>
            </a:r>
            <a:endParaRPr b="1" sz="4000">
              <a:latin typeface="Lato"/>
              <a:ea typeface="Lato"/>
              <a:cs typeface="Lato"/>
              <a:sym typeface="Lato"/>
            </a:endParaRPr>
          </a:p>
          <a:p>
            <a:pPr indent="0" lvl="1" marL="914400" rtl="0" algn="l">
              <a:lnSpc>
                <a:spcPct val="90000"/>
              </a:lnSpc>
              <a:spcBef>
                <a:spcPts val="1000"/>
              </a:spcBef>
              <a:spcAft>
                <a:spcPts val="0"/>
              </a:spcAft>
              <a:buClr>
                <a:schemeClr val="dk1"/>
              </a:buClr>
              <a:buSzPts val="4000"/>
              <a:buNone/>
            </a:pPr>
            <a:r>
              <a:t/>
            </a:r>
            <a:endParaRPr b="1" sz="4000">
              <a:latin typeface="Lato"/>
              <a:ea typeface="Lato"/>
              <a:cs typeface="Lato"/>
              <a:sym typeface="Lato"/>
            </a:endParaRPr>
          </a:p>
          <a:p>
            <a:pPr indent="0" lvl="1" marL="914400" rtl="0" algn="l">
              <a:lnSpc>
                <a:spcPct val="90000"/>
              </a:lnSpc>
              <a:spcBef>
                <a:spcPts val="1000"/>
              </a:spcBef>
              <a:spcAft>
                <a:spcPts val="0"/>
              </a:spcAft>
              <a:buClr>
                <a:schemeClr val="dk1"/>
              </a:buClr>
              <a:buSzPts val="4000"/>
              <a:buNone/>
            </a:pPr>
            <a:r>
              <a:t/>
            </a:r>
            <a:endParaRPr b="1" sz="4000">
              <a:latin typeface="Lato"/>
              <a:ea typeface="Lato"/>
              <a:cs typeface="Lato"/>
              <a:sym typeface="Lato"/>
            </a:endParaRPr>
          </a:p>
          <a:p>
            <a:pPr indent="0" lvl="1" marL="914400" rtl="0" algn="l">
              <a:lnSpc>
                <a:spcPct val="90000"/>
              </a:lnSpc>
              <a:spcBef>
                <a:spcPts val="1000"/>
              </a:spcBef>
              <a:spcAft>
                <a:spcPts val="0"/>
              </a:spcAft>
              <a:buClr>
                <a:schemeClr val="dk1"/>
              </a:buClr>
              <a:buSzPts val="3200"/>
              <a:buNone/>
            </a:pPr>
            <a:r>
              <a:t/>
            </a:r>
            <a:endParaRPr sz="3200">
              <a:latin typeface="Lato"/>
              <a:ea typeface="Lato"/>
              <a:cs typeface="Lato"/>
              <a:sym typeface="Lato"/>
            </a:endParaRPr>
          </a:p>
          <a:p>
            <a:pPr indent="0" lvl="0" marL="0" rtl="0" algn="l">
              <a:lnSpc>
                <a:spcPct val="90000"/>
              </a:lnSpc>
              <a:spcBef>
                <a:spcPts val="2000"/>
              </a:spcBef>
              <a:spcAft>
                <a:spcPts val="0"/>
              </a:spcAft>
              <a:buClr>
                <a:schemeClr val="dk1"/>
              </a:buClr>
              <a:buSzPts val="4000"/>
              <a:buNone/>
            </a:pPr>
            <a:r>
              <a:t/>
            </a:r>
            <a:endParaRPr sz="4000">
              <a:latin typeface="Lato"/>
              <a:ea typeface="Lato"/>
              <a:cs typeface="Lato"/>
              <a:sym typeface="Lato"/>
            </a:endParaRPr>
          </a:p>
        </p:txBody>
      </p:sp>
      <p:sp>
        <p:nvSpPr>
          <p:cNvPr id="913" name="Google Shape;913;p8"/>
          <p:cNvSpPr txBox="1"/>
          <p:nvPr/>
        </p:nvSpPr>
        <p:spPr>
          <a:xfrm>
            <a:off x="7550150" y="8559800"/>
            <a:ext cx="4895850"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CO" sz="6000">
                <a:solidFill>
                  <a:srgbClr val="C00000"/>
                </a:solidFill>
                <a:latin typeface="Calibri"/>
                <a:ea typeface="Calibri"/>
                <a:cs typeface="Calibri"/>
                <a:sym typeface="Calibri"/>
              </a:rPr>
              <a:t>mascota</a:t>
            </a:r>
            <a:endParaRPr b="1" sz="6000">
              <a:solidFill>
                <a:srgbClr val="C00000"/>
              </a:solidFill>
              <a:latin typeface="Calibri"/>
              <a:ea typeface="Calibri"/>
              <a:cs typeface="Calibri"/>
              <a:sym typeface="Calibri"/>
            </a:endParaRPr>
          </a:p>
        </p:txBody>
      </p:sp>
      <p:sp>
        <p:nvSpPr>
          <p:cNvPr id="914" name="Google Shape;914;p8"/>
          <p:cNvSpPr txBox="1"/>
          <p:nvPr/>
        </p:nvSpPr>
        <p:spPr>
          <a:xfrm>
            <a:off x="14585950" y="9553872"/>
            <a:ext cx="4895850"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CO" sz="6000">
                <a:solidFill>
                  <a:srgbClr val="C00000"/>
                </a:solidFill>
                <a:latin typeface="Calibri"/>
                <a:ea typeface="Calibri"/>
                <a:cs typeface="Calibri"/>
                <a:sym typeface="Calibri"/>
              </a:rPr>
              <a:t>especie</a:t>
            </a:r>
            <a:endParaRPr b="1" sz="6000">
              <a:solidFill>
                <a:srgbClr val="C00000"/>
              </a:solidFill>
              <a:latin typeface="Calibri"/>
              <a:ea typeface="Calibri"/>
              <a:cs typeface="Calibri"/>
              <a:sym typeface="Calibri"/>
            </a:endParaRPr>
          </a:p>
        </p:txBody>
      </p:sp>
      <p:sp>
        <p:nvSpPr>
          <p:cNvPr id="915" name="Google Shape;915;p8"/>
          <p:cNvSpPr txBox="1"/>
          <p:nvPr/>
        </p:nvSpPr>
        <p:spPr>
          <a:xfrm>
            <a:off x="12909550" y="7152878"/>
            <a:ext cx="4895850"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CO" sz="6000">
                <a:solidFill>
                  <a:srgbClr val="C00000"/>
                </a:solidFill>
                <a:latin typeface="Calibri"/>
                <a:ea typeface="Calibri"/>
                <a:cs typeface="Calibri"/>
                <a:sym typeface="Calibri"/>
              </a:rPr>
              <a:t>dueño</a:t>
            </a:r>
            <a:endParaRPr b="1" sz="6000">
              <a:solidFill>
                <a:srgbClr val="C00000"/>
              </a:solidFill>
              <a:latin typeface="Calibri"/>
              <a:ea typeface="Calibri"/>
              <a:cs typeface="Calibri"/>
              <a:sym typeface="Calibri"/>
            </a:endParaRPr>
          </a:p>
        </p:txBody>
      </p:sp>
      <p:sp>
        <p:nvSpPr>
          <p:cNvPr id="916" name="Google Shape;916;p8"/>
          <p:cNvSpPr txBox="1"/>
          <p:nvPr/>
        </p:nvSpPr>
        <p:spPr>
          <a:xfrm>
            <a:off x="10461625" y="10960794"/>
            <a:ext cx="4895850"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CO" sz="6000">
                <a:solidFill>
                  <a:srgbClr val="C00000"/>
                </a:solidFill>
                <a:latin typeface="Calibri"/>
                <a:ea typeface="Calibri"/>
                <a:cs typeface="Calibri"/>
                <a:sym typeface="Calibri"/>
              </a:rPr>
              <a:t>cuidador</a:t>
            </a:r>
            <a:endParaRPr b="1" sz="6000">
              <a:solidFill>
                <a:srgbClr val="C00000"/>
              </a:solidFill>
              <a:latin typeface="Calibri"/>
              <a:ea typeface="Calibri"/>
              <a:cs typeface="Calibri"/>
              <a:sym typeface="Calibri"/>
            </a:endParaRPr>
          </a:p>
        </p:txBody>
      </p:sp>
      <p:cxnSp>
        <p:nvCxnSpPr>
          <p:cNvPr id="917" name="Google Shape;917;p8"/>
          <p:cNvCxnSpPr/>
          <p:nvPr/>
        </p:nvCxnSpPr>
        <p:spPr>
          <a:xfrm flipH="1" rot="10800000">
            <a:off x="11474451" y="7848600"/>
            <a:ext cx="2622549" cy="711200"/>
          </a:xfrm>
          <a:prstGeom prst="straightConnector1">
            <a:avLst/>
          </a:prstGeom>
          <a:noFill/>
          <a:ln cap="flat" cmpd="sng" w="9525">
            <a:solidFill>
              <a:schemeClr val="accent2"/>
            </a:solidFill>
            <a:prstDash val="solid"/>
            <a:miter lim="800000"/>
            <a:headEnd len="sm" w="sm" type="none"/>
            <a:tailEnd len="sm" w="sm" type="none"/>
          </a:ln>
        </p:spPr>
      </p:cxnSp>
      <p:cxnSp>
        <p:nvCxnSpPr>
          <p:cNvPr id="918" name="Google Shape;918;p8"/>
          <p:cNvCxnSpPr/>
          <p:nvPr/>
        </p:nvCxnSpPr>
        <p:spPr>
          <a:xfrm>
            <a:off x="11785600" y="9118600"/>
            <a:ext cx="3987800" cy="685800"/>
          </a:xfrm>
          <a:prstGeom prst="straightConnector1">
            <a:avLst/>
          </a:prstGeom>
          <a:noFill/>
          <a:ln cap="flat" cmpd="sng" w="9525">
            <a:solidFill>
              <a:schemeClr val="accent2"/>
            </a:solidFill>
            <a:prstDash val="solid"/>
            <a:miter lim="800000"/>
            <a:headEnd len="sm" w="sm" type="none"/>
            <a:tailEnd len="sm" w="sm" type="none"/>
          </a:ln>
        </p:spPr>
      </p:cxnSp>
      <p:cxnSp>
        <p:nvCxnSpPr>
          <p:cNvPr id="919" name="Google Shape;919;p8"/>
          <p:cNvCxnSpPr/>
          <p:nvPr/>
        </p:nvCxnSpPr>
        <p:spPr>
          <a:xfrm>
            <a:off x="11099800" y="9553872"/>
            <a:ext cx="1422400" cy="1399878"/>
          </a:xfrm>
          <a:prstGeom prst="straightConnector1">
            <a:avLst/>
          </a:prstGeom>
          <a:noFill/>
          <a:ln cap="flat" cmpd="sng" w="9525">
            <a:solidFill>
              <a:schemeClr val="accent2"/>
            </a:solidFill>
            <a:prstDash val="solid"/>
            <a:miter lim="800000"/>
            <a:headEnd len="sm" w="sm" type="none"/>
            <a:tailEnd len="sm" w="sm" type="none"/>
          </a:ln>
        </p:spPr>
      </p:cxnSp>
      <p:sp>
        <p:nvSpPr>
          <p:cNvPr id="920" name="Google Shape;920;p8"/>
          <p:cNvSpPr txBox="1"/>
          <p:nvPr/>
        </p:nvSpPr>
        <p:spPr>
          <a:xfrm rot="-963682">
            <a:off x="12319000" y="7696200"/>
            <a:ext cx="122555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2800">
                <a:solidFill>
                  <a:schemeClr val="dk1"/>
                </a:solidFill>
                <a:latin typeface="Calibri"/>
                <a:ea typeface="Calibri"/>
                <a:cs typeface="Calibri"/>
                <a:sym typeface="Calibri"/>
              </a:rPr>
              <a:t>tiene</a:t>
            </a:r>
            <a:endParaRPr sz="2800">
              <a:solidFill>
                <a:schemeClr val="dk1"/>
              </a:solidFill>
              <a:latin typeface="Calibri"/>
              <a:ea typeface="Calibri"/>
              <a:cs typeface="Calibri"/>
              <a:sym typeface="Calibri"/>
            </a:endParaRPr>
          </a:p>
        </p:txBody>
      </p:sp>
      <p:sp>
        <p:nvSpPr>
          <p:cNvPr id="921" name="Google Shape;921;p8"/>
          <p:cNvSpPr txBox="1"/>
          <p:nvPr/>
        </p:nvSpPr>
        <p:spPr>
          <a:xfrm rot="479924">
            <a:off x="13687425" y="9114462"/>
            <a:ext cx="122555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2800">
                <a:solidFill>
                  <a:schemeClr val="dk1"/>
                </a:solidFill>
                <a:latin typeface="Calibri"/>
                <a:ea typeface="Calibri"/>
                <a:cs typeface="Calibri"/>
                <a:sym typeface="Calibri"/>
              </a:rPr>
              <a:t>es de</a:t>
            </a:r>
            <a:endParaRPr sz="2800">
              <a:solidFill>
                <a:schemeClr val="dk1"/>
              </a:solidFill>
              <a:latin typeface="Calibri"/>
              <a:ea typeface="Calibri"/>
              <a:cs typeface="Calibri"/>
              <a:sym typeface="Calibri"/>
            </a:endParaRPr>
          </a:p>
        </p:txBody>
      </p:sp>
      <p:sp>
        <p:nvSpPr>
          <p:cNvPr id="922" name="Google Shape;922;p8"/>
          <p:cNvSpPr txBox="1"/>
          <p:nvPr/>
        </p:nvSpPr>
        <p:spPr>
          <a:xfrm rot="2599706">
            <a:off x="11292072" y="10110520"/>
            <a:ext cx="234977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2800">
                <a:solidFill>
                  <a:schemeClr val="dk1"/>
                </a:solidFill>
                <a:latin typeface="Calibri"/>
                <a:ea typeface="Calibri"/>
                <a:cs typeface="Calibri"/>
                <a:sym typeface="Calibri"/>
              </a:rPr>
              <a:t>la recibe </a:t>
            </a:r>
            <a:endParaRPr sz="2800">
              <a:solidFill>
                <a:schemeClr val="dk1"/>
              </a:solidFill>
              <a:latin typeface="Calibri"/>
              <a:ea typeface="Calibri"/>
              <a:cs typeface="Calibri"/>
              <a:sym typeface="Calibri"/>
            </a:endParaRPr>
          </a:p>
        </p:txBody>
      </p:sp>
      <p:sp>
        <p:nvSpPr>
          <p:cNvPr id="923" name="Google Shape;923;p8"/>
          <p:cNvSpPr txBox="1"/>
          <p:nvPr/>
        </p:nvSpPr>
        <p:spPr>
          <a:xfrm>
            <a:off x="2984913" y="8480961"/>
            <a:ext cx="3834573"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CO" sz="4000">
                <a:solidFill>
                  <a:srgbClr val="C00000"/>
                </a:solidFill>
                <a:latin typeface="Lato"/>
                <a:ea typeface="Lato"/>
                <a:cs typeface="Lato"/>
                <a:sym typeface="Lato"/>
              </a:rPr>
              <a:t>Entidades</a:t>
            </a:r>
            <a:endParaRPr sz="4000">
              <a:solidFill>
                <a:schemeClr val="dk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9"/>
          <p:cNvSpPr txBox="1"/>
          <p:nvPr/>
        </p:nvSpPr>
        <p:spPr>
          <a:xfrm>
            <a:off x="25655451" y="1711234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29" name="Google Shape;929;p9"/>
          <p:cNvSpPr txBox="1"/>
          <p:nvPr/>
        </p:nvSpPr>
        <p:spPr>
          <a:xfrm>
            <a:off x="24453669" y="1784386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930" name="Google Shape;930;p9"/>
          <p:cNvGrpSpPr/>
          <p:nvPr/>
        </p:nvGrpSpPr>
        <p:grpSpPr>
          <a:xfrm>
            <a:off x="20722033" y="1075127"/>
            <a:ext cx="3659601" cy="1634062"/>
            <a:chOff x="20722033" y="1075127"/>
            <a:chExt cx="3659601" cy="1634062"/>
          </a:xfrm>
        </p:grpSpPr>
        <p:sp>
          <p:nvSpPr>
            <p:cNvPr id="931" name="Google Shape;931;p9"/>
            <p:cNvSpPr/>
            <p:nvPr/>
          </p:nvSpPr>
          <p:spPr>
            <a:xfrm>
              <a:off x="2072203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32" name="Google Shape;932;p9"/>
            <p:cNvSpPr/>
            <p:nvPr/>
          </p:nvSpPr>
          <p:spPr>
            <a:xfrm>
              <a:off x="209729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33" name="Google Shape;933;p9"/>
            <p:cNvSpPr/>
            <p:nvPr/>
          </p:nvSpPr>
          <p:spPr>
            <a:xfrm>
              <a:off x="2123093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34" name="Google Shape;934;p9"/>
            <p:cNvSpPr/>
            <p:nvPr/>
          </p:nvSpPr>
          <p:spPr>
            <a:xfrm>
              <a:off x="2148539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35" name="Google Shape;935;p9"/>
            <p:cNvSpPr/>
            <p:nvPr/>
          </p:nvSpPr>
          <p:spPr>
            <a:xfrm>
              <a:off x="2172472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36" name="Google Shape;936;p9"/>
            <p:cNvSpPr/>
            <p:nvPr/>
          </p:nvSpPr>
          <p:spPr>
            <a:xfrm>
              <a:off x="2197560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37" name="Google Shape;937;p9"/>
            <p:cNvSpPr/>
            <p:nvPr/>
          </p:nvSpPr>
          <p:spPr>
            <a:xfrm>
              <a:off x="2223363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38" name="Google Shape;938;p9"/>
            <p:cNvSpPr/>
            <p:nvPr/>
          </p:nvSpPr>
          <p:spPr>
            <a:xfrm>
              <a:off x="2248808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39" name="Google Shape;939;p9"/>
            <p:cNvSpPr/>
            <p:nvPr/>
          </p:nvSpPr>
          <p:spPr>
            <a:xfrm>
              <a:off x="22742541"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40" name="Google Shape;940;p9"/>
            <p:cNvSpPr/>
            <p:nvPr/>
          </p:nvSpPr>
          <p:spPr>
            <a:xfrm>
              <a:off x="22993414"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41" name="Google Shape;941;p9"/>
            <p:cNvSpPr/>
            <p:nvPr/>
          </p:nvSpPr>
          <p:spPr>
            <a:xfrm>
              <a:off x="23251447"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42" name="Google Shape;942;p9"/>
            <p:cNvSpPr/>
            <p:nvPr/>
          </p:nvSpPr>
          <p:spPr>
            <a:xfrm>
              <a:off x="23505900"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43" name="Google Shape;943;p9"/>
            <p:cNvSpPr/>
            <p:nvPr/>
          </p:nvSpPr>
          <p:spPr>
            <a:xfrm>
              <a:off x="237602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44" name="Google Shape;944;p9"/>
            <p:cNvSpPr/>
            <p:nvPr/>
          </p:nvSpPr>
          <p:spPr>
            <a:xfrm>
              <a:off x="2401093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45" name="Google Shape;945;p9"/>
            <p:cNvSpPr/>
            <p:nvPr/>
          </p:nvSpPr>
          <p:spPr>
            <a:xfrm>
              <a:off x="2426165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46" name="Google Shape;946;p9"/>
            <p:cNvSpPr/>
            <p:nvPr/>
          </p:nvSpPr>
          <p:spPr>
            <a:xfrm>
              <a:off x="2072232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47" name="Google Shape;947;p9"/>
            <p:cNvSpPr/>
            <p:nvPr/>
          </p:nvSpPr>
          <p:spPr>
            <a:xfrm>
              <a:off x="209732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48" name="Google Shape;948;p9"/>
            <p:cNvSpPr/>
            <p:nvPr/>
          </p:nvSpPr>
          <p:spPr>
            <a:xfrm>
              <a:off x="2123123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49" name="Google Shape;949;p9"/>
            <p:cNvSpPr/>
            <p:nvPr/>
          </p:nvSpPr>
          <p:spPr>
            <a:xfrm>
              <a:off x="2148568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50" name="Google Shape;950;p9"/>
            <p:cNvSpPr/>
            <p:nvPr/>
          </p:nvSpPr>
          <p:spPr>
            <a:xfrm>
              <a:off x="2172502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51" name="Google Shape;951;p9"/>
            <p:cNvSpPr/>
            <p:nvPr/>
          </p:nvSpPr>
          <p:spPr>
            <a:xfrm>
              <a:off x="2197589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52" name="Google Shape;952;p9"/>
            <p:cNvSpPr/>
            <p:nvPr/>
          </p:nvSpPr>
          <p:spPr>
            <a:xfrm>
              <a:off x="2223392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53" name="Google Shape;953;p9"/>
            <p:cNvSpPr/>
            <p:nvPr/>
          </p:nvSpPr>
          <p:spPr>
            <a:xfrm>
              <a:off x="2248838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54" name="Google Shape;954;p9"/>
            <p:cNvSpPr/>
            <p:nvPr/>
          </p:nvSpPr>
          <p:spPr>
            <a:xfrm>
              <a:off x="22742835"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55" name="Google Shape;955;p9"/>
            <p:cNvSpPr/>
            <p:nvPr/>
          </p:nvSpPr>
          <p:spPr>
            <a:xfrm>
              <a:off x="22993708"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56" name="Google Shape;956;p9"/>
            <p:cNvSpPr/>
            <p:nvPr/>
          </p:nvSpPr>
          <p:spPr>
            <a:xfrm>
              <a:off x="23251741"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57" name="Google Shape;957;p9"/>
            <p:cNvSpPr/>
            <p:nvPr/>
          </p:nvSpPr>
          <p:spPr>
            <a:xfrm>
              <a:off x="23506194"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58" name="Google Shape;958;p9"/>
            <p:cNvSpPr/>
            <p:nvPr/>
          </p:nvSpPr>
          <p:spPr>
            <a:xfrm>
              <a:off x="237605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59" name="Google Shape;959;p9"/>
            <p:cNvSpPr/>
            <p:nvPr/>
          </p:nvSpPr>
          <p:spPr>
            <a:xfrm>
              <a:off x="2401122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60" name="Google Shape;960;p9"/>
            <p:cNvSpPr/>
            <p:nvPr/>
          </p:nvSpPr>
          <p:spPr>
            <a:xfrm>
              <a:off x="2426195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61" name="Google Shape;961;p9"/>
            <p:cNvSpPr/>
            <p:nvPr/>
          </p:nvSpPr>
          <p:spPr>
            <a:xfrm>
              <a:off x="2072232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62" name="Google Shape;962;p9"/>
            <p:cNvSpPr/>
            <p:nvPr/>
          </p:nvSpPr>
          <p:spPr>
            <a:xfrm>
              <a:off x="209732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63" name="Google Shape;963;p9"/>
            <p:cNvSpPr/>
            <p:nvPr/>
          </p:nvSpPr>
          <p:spPr>
            <a:xfrm>
              <a:off x="2123123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64" name="Google Shape;964;p9"/>
            <p:cNvSpPr/>
            <p:nvPr/>
          </p:nvSpPr>
          <p:spPr>
            <a:xfrm>
              <a:off x="2148568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65" name="Google Shape;965;p9"/>
            <p:cNvSpPr/>
            <p:nvPr/>
          </p:nvSpPr>
          <p:spPr>
            <a:xfrm>
              <a:off x="2172502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66" name="Google Shape;966;p9"/>
            <p:cNvSpPr/>
            <p:nvPr/>
          </p:nvSpPr>
          <p:spPr>
            <a:xfrm>
              <a:off x="2197589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67" name="Google Shape;967;p9"/>
            <p:cNvSpPr/>
            <p:nvPr/>
          </p:nvSpPr>
          <p:spPr>
            <a:xfrm>
              <a:off x="2223392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68" name="Google Shape;968;p9"/>
            <p:cNvSpPr/>
            <p:nvPr/>
          </p:nvSpPr>
          <p:spPr>
            <a:xfrm>
              <a:off x="2248838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69" name="Google Shape;969;p9"/>
            <p:cNvSpPr/>
            <p:nvPr/>
          </p:nvSpPr>
          <p:spPr>
            <a:xfrm>
              <a:off x="22742835"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70" name="Google Shape;970;p9"/>
            <p:cNvSpPr/>
            <p:nvPr/>
          </p:nvSpPr>
          <p:spPr>
            <a:xfrm>
              <a:off x="22993708"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71" name="Google Shape;971;p9"/>
            <p:cNvSpPr/>
            <p:nvPr/>
          </p:nvSpPr>
          <p:spPr>
            <a:xfrm>
              <a:off x="23251741"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72" name="Google Shape;972;p9"/>
            <p:cNvSpPr/>
            <p:nvPr/>
          </p:nvSpPr>
          <p:spPr>
            <a:xfrm>
              <a:off x="23506194"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73" name="Google Shape;973;p9"/>
            <p:cNvSpPr/>
            <p:nvPr/>
          </p:nvSpPr>
          <p:spPr>
            <a:xfrm>
              <a:off x="237605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74" name="Google Shape;974;p9"/>
            <p:cNvSpPr/>
            <p:nvPr/>
          </p:nvSpPr>
          <p:spPr>
            <a:xfrm>
              <a:off x="2401122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75" name="Google Shape;975;p9"/>
            <p:cNvSpPr/>
            <p:nvPr/>
          </p:nvSpPr>
          <p:spPr>
            <a:xfrm>
              <a:off x="2426195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76" name="Google Shape;976;p9"/>
            <p:cNvSpPr/>
            <p:nvPr/>
          </p:nvSpPr>
          <p:spPr>
            <a:xfrm>
              <a:off x="2072262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77" name="Google Shape;977;p9"/>
            <p:cNvSpPr/>
            <p:nvPr/>
          </p:nvSpPr>
          <p:spPr>
            <a:xfrm>
              <a:off x="209734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78" name="Google Shape;978;p9"/>
            <p:cNvSpPr/>
            <p:nvPr/>
          </p:nvSpPr>
          <p:spPr>
            <a:xfrm>
              <a:off x="2123152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79" name="Google Shape;979;p9"/>
            <p:cNvSpPr/>
            <p:nvPr/>
          </p:nvSpPr>
          <p:spPr>
            <a:xfrm>
              <a:off x="2148598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80" name="Google Shape;980;p9"/>
            <p:cNvSpPr/>
            <p:nvPr/>
          </p:nvSpPr>
          <p:spPr>
            <a:xfrm>
              <a:off x="2172531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81" name="Google Shape;981;p9"/>
            <p:cNvSpPr/>
            <p:nvPr/>
          </p:nvSpPr>
          <p:spPr>
            <a:xfrm>
              <a:off x="2197619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82" name="Google Shape;982;p9"/>
            <p:cNvSpPr/>
            <p:nvPr/>
          </p:nvSpPr>
          <p:spPr>
            <a:xfrm>
              <a:off x="2223422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83" name="Google Shape;983;p9"/>
            <p:cNvSpPr/>
            <p:nvPr/>
          </p:nvSpPr>
          <p:spPr>
            <a:xfrm>
              <a:off x="2248867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84" name="Google Shape;984;p9"/>
            <p:cNvSpPr/>
            <p:nvPr/>
          </p:nvSpPr>
          <p:spPr>
            <a:xfrm>
              <a:off x="22743129"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85" name="Google Shape;985;p9"/>
            <p:cNvSpPr/>
            <p:nvPr/>
          </p:nvSpPr>
          <p:spPr>
            <a:xfrm>
              <a:off x="22994002"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86" name="Google Shape;986;p9"/>
            <p:cNvSpPr/>
            <p:nvPr/>
          </p:nvSpPr>
          <p:spPr>
            <a:xfrm>
              <a:off x="23252035"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87" name="Google Shape;987;p9"/>
            <p:cNvSpPr/>
            <p:nvPr/>
          </p:nvSpPr>
          <p:spPr>
            <a:xfrm>
              <a:off x="23506488"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88" name="Google Shape;988;p9"/>
            <p:cNvSpPr/>
            <p:nvPr/>
          </p:nvSpPr>
          <p:spPr>
            <a:xfrm>
              <a:off x="237607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89" name="Google Shape;989;p9"/>
            <p:cNvSpPr/>
            <p:nvPr/>
          </p:nvSpPr>
          <p:spPr>
            <a:xfrm>
              <a:off x="2401152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90" name="Google Shape;990;p9"/>
            <p:cNvSpPr/>
            <p:nvPr/>
          </p:nvSpPr>
          <p:spPr>
            <a:xfrm>
              <a:off x="2426224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91" name="Google Shape;991;p9"/>
            <p:cNvSpPr/>
            <p:nvPr/>
          </p:nvSpPr>
          <p:spPr>
            <a:xfrm>
              <a:off x="2072262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92" name="Google Shape;992;p9"/>
            <p:cNvSpPr/>
            <p:nvPr/>
          </p:nvSpPr>
          <p:spPr>
            <a:xfrm>
              <a:off x="209734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93" name="Google Shape;993;p9"/>
            <p:cNvSpPr/>
            <p:nvPr/>
          </p:nvSpPr>
          <p:spPr>
            <a:xfrm>
              <a:off x="2123152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94" name="Google Shape;994;p9"/>
            <p:cNvSpPr/>
            <p:nvPr/>
          </p:nvSpPr>
          <p:spPr>
            <a:xfrm>
              <a:off x="2148598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95" name="Google Shape;995;p9"/>
            <p:cNvSpPr/>
            <p:nvPr/>
          </p:nvSpPr>
          <p:spPr>
            <a:xfrm>
              <a:off x="2172531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96" name="Google Shape;996;p9"/>
            <p:cNvSpPr/>
            <p:nvPr/>
          </p:nvSpPr>
          <p:spPr>
            <a:xfrm>
              <a:off x="2197619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97" name="Google Shape;997;p9"/>
            <p:cNvSpPr/>
            <p:nvPr/>
          </p:nvSpPr>
          <p:spPr>
            <a:xfrm>
              <a:off x="2223422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98" name="Google Shape;998;p9"/>
            <p:cNvSpPr/>
            <p:nvPr/>
          </p:nvSpPr>
          <p:spPr>
            <a:xfrm>
              <a:off x="2248867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99" name="Google Shape;999;p9"/>
            <p:cNvSpPr/>
            <p:nvPr/>
          </p:nvSpPr>
          <p:spPr>
            <a:xfrm>
              <a:off x="22743129"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00" name="Google Shape;1000;p9"/>
            <p:cNvSpPr/>
            <p:nvPr/>
          </p:nvSpPr>
          <p:spPr>
            <a:xfrm>
              <a:off x="22994002"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01" name="Google Shape;1001;p9"/>
            <p:cNvSpPr/>
            <p:nvPr/>
          </p:nvSpPr>
          <p:spPr>
            <a:xfrm>
              <a:off x="23252035"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02" name="Google Shape;1002;p9"/>
            <p:cNvSpPr/>
            <p:nvPr/>
          </p:nvSpPr>
          <p:spPr>
            <a:xfrm>
              <a:off x="23506488"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03" name="Google Shape;1003;p9"/>
            <p:cNvSpPr/>
            <p:nvPr/>
          </p:nvSpPr>
          <p:spPr>
            <a:xfrm>
              <a:off x="237607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04" name="Google Shape;1004;p9"/>
            <p:cNvSpPr/>
            <p:nvPr/>
          </p:nvSpPr>
          <p:spPr>
            <a:xfrm>
              <a:off x="2401152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05" name="Google Shape;1005;p9"/>
            <p:cNvSpPr/>
            <p:nvPr/>
          </p:nvSpPr>
          <p:spPr>
            <a:xfrm>
              <a:off x="2426224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06" name="Google Shape;1006;p9"/>
            <p:cNvSpPr/>
            <p:nvPr/>
          </p:nvSpPr>
          <p:spPr>
            <a:xfrm>
              <a:off x="2072291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07" name="Google Shape;1007;p9"/>
            <p:cNvSpPr/>
            <p:nvPr/>
          </p:nvSpPr>
          <p:spPr>
            <a:xfrm>
              <a:off x="209737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08" name="Google Shape;1008;p9"/>
            <p:cNvSpPr/>
            <p:nvPr/>
          </p:nvSpPr>
          <p:spPr>
            <a:xfrm>
              <a:off x="2123182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09" name="Google Shape;1009;p9"/>
            <p:cNvSpPr/>
            <p:nvPr/>
          </p:nvSpPr>
          <p:spPr>
            <a:xfrm>
              <a:off x="2148627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10" name="Google Shape;1010;p9"/>
            <p:cNvSpPr/>
            <p:nvPr/>
          </p:nvSpPr>
          <p:spPr>
            <a:xfrm>
              <a:off x="2172561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11" name="Google Shape;1011;p9"/>
            <p:cNvSpPr/>
            <p:nvPr/>
          </p:nvSpPr>
          <p:spPr>
            <a:xfrm>
              <a:off x="2197648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12" name="Google Shape;1012;p9"/>
            <p:cNvSpPr/>
            <p:nvPr/>
          </p:nvSpPr>
          <p:spPr>
            <a:xfrm>
              <a:off x="2223451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13" name="Google Shape;1013;p9"/>
            <p:cNvSpPr/>
            <p:nvPr/>
          </p:nvSpPr>
          <p:spPr>
            <a:xfrm>
              <a:off x="2248897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14" name="Google Shape;1014;p9"/>
            <p:cNvSpPr/>
            <p:nvPr/>
          </p:nvSpPr>
          <p:spPr>
            <a:xfrm>
              <a:off x="22743423"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15" name="Google Shape;1015;p9"/>
            <p:cNvSpPr/>
            <p:nvPr/>
          </p:nvSpPr>
          <p:spPr>
            <a:xfrm>
              <a:off x="22994296"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16" name="Google Shape;1016;p9"/>
            <p:cNvSpPr/>
            <p:nvPr/>
          </p:nvSpPr>
          <p:spPr>
            <a:xfrm>
              <a:off x="23252329"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17" name="Google Shape;1017;p9"/>
            <p:cNvSpPr/>
            <p:nvPr/>
          </p:nvSpPr>
          <p:spPr>
            <a:xfrm>
              <a:off x="23506782"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18" name="Google Shape;1018;p9"/>
            <p:cNvSpPr/>
            <p:nvPr/>
          </p:nvSpPr>
          <p:spPr>
            <a:xfrm>
              <a:off x="237610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19" name="Google Shape;1019;p9"/>
            <p:cNvSpPr/>
            <p:nvPr/>
          </p:nvSpPr>
          <p:spPr>
            <a:xfrm>
              <a:off x="2401181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20" name="Google Shape;1020;p9"/>
            <p:cNvSpPr/>
            <p:nvPr/>
          </p:nvSpPr>
          <p:spPr>
            <a:xfrm>
              <a:off x="2426254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21" name="Google Shape;1021;p9"/>
            <p:cNvSpPr/>
            <p:nvPr/>
          </p:nvSpPr>
          <p:spPr>
            <a:xfrm>
              <a:off x="2072291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22" name="Google Shape;1022;p9"/>
            <p:cNvSpPr/>
            <p:nvPr/>
          </p:nvSpPr>
          <p:spPr>
            <a:xfrm>
              <a:off x="209737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23" name="Google Shape;1023;p9"/>
            <p:cNvSpPr/>
            <p:nvPr/>
          </p:nvSpPr>
          <p:spPr>
            <a:xfrm>
              <a:off x="2123182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24" name="Google Shape;1024;p9"/>
            <p:cNvSpPr/>
            <p:nvPr/>
          </p:nvSpPr>
          <p:spPr>
            <a:xfrm>
              <a:off x="2148627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25" name="Google Shape;1025;p9"/>
            <p:cNvSpPr/>
            <p:nvPr/>
          </p:nvSpPr>
          <p:spPr>
            <a:xfrm>
              <a:off x="2172561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26" name="Google Shape;1026;p9"/>
            <p:cNvSpPr/>
            <p:nvPr/>
          </p:nvSpPr>
          <p:spPr>
            <a:xfrm>
              <a:off x="2197648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27" name="Google Shape;1027;p9"/>
            <p:cNvSpPr/>
            <p:nvPr/>
          </p:nvSpPr>
          <p:spPr>
            <a:xfrm>
              <a:off x="2223451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28" name="Google Shape;1028;p9"/>
            <p:cNvSpPr/>
            <p:nvPr/>
          </p:nvSpPr>
          <p:spPr>
            <a:xfrm>
              <a:off x="2248897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29" name="Google Shape;1029;p9"/>
            <p:cNvSpPr/>
            <p:nvPr/>
          </p:nvSpPr>
          <p:spPr>
            <a:xfrm>
              <a:off x="22743423"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30" name="Google Shape;1030;p9"/>
            <p:cNvSpPr/>
            <p:nvPr/>
          </p:nvSpPr>
          <p:spPr>
            <a:xfrm>
              <a:off x="22994296"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31" name="Google Shape;1031;p9"/>
            <p:cNvSpPr/>
            <p:nvPr/>
          </p:nvSpPr>
          <p:spPr>
            <a:xfrm>
              <a:off x="23252329"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32" name="Google Shape;1032;p9"/>
            <p:cNvSpPr/>
            <p:nvPr/>
          </p:nvSpPr>
          <p:spPr>
            <a:xfrm>
              <a:off x="23506782"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33" name="Google Shape;1033;p9"/>
            <p:cNvSpPr/>
            <p:nvPr/>
          </p:nvSpPr>
          <p:spPr>
            <a:xfrm>
              <a:off x="237610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34" name="Google Shape;1034;p9"/>
            <p:cNvSpPr/>
            <p:nvPr/>
          </p:nvSpPr>
          <p:spPr>
            <a:xfrm>
              <a:off x="2401181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35" name="Google Shape;1035;p9"/>
            <p:cNvSpPr/>
            <p:nvPr/>
          </p:nvSpPr>
          <p:spPr>
            <a:xfrm>
              <a:off x="2426254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36" name="Google Shape;1036;p9"/>
            <p:cNvSpPr/>
            <p:nvPr/>
          </p:nvSpPr>
          <p:spPr>
            <a:xfrm>
              <a:off x="2072320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37" name="Google Shape;1037;p9"/>
            <p:cNvSpPr/>
            <p:nvPr/>
          </p:nvSpPr>
          <p:spPr>
            <a:xfrm>
              <a:off x="209740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38" name="Google Shape;1038;p9"/>
            <p:cNvSpPr/>
            <p:nvPr/>
          </p:nvSpPr>
          <p:spPr>
            <a:xfrm>
              <a:off x="2123211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39" name="Google Shape;1039;p9"/>
            <p:cNvSpPr/>
            <p:nvPr/>
          </p:nvSpPr>
          <p:spPr>
            <a:xfrm>
              <a:off x="2148656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40" name="Google Shape;1040;p9"/>
            <p:cNvSpPr/>
            <p:nvPr/>
          </p:nvSpPr>
          <p:spPr>
            <a:xfrm>
              <a:off x="2172590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41" name="Google Shape;1041;p9"/>
            <p:cNvSpPr/>
            <p:nvPr/>
          </p:nvSpPr>
          <p:spPr>
            <a:xfrm>
              <a:off x="2197677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42" name="Google Shape;1042;p9"/>
            <p:cNvSpPr/>
            <p:nvPr/>
          </p:nvSpPr>
          <p:spPr>
            <a:xfrm>
              <a:off x="2223481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43" name="Google Shape;1043;p9"/>
            <p:cNvSpPr/>
            <p:nvPr/>
          </p:nvSpPr>
          <p:spPr>
            <a:xfrm>
              <a:off x="2248926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44" name="Google Shape;1044;p9"/>
            <p:cNvSpPr/>
            <p:nvPr/>
          </p:nvSpPr>
          <p:spPr>
            <a:xfrm>
              <a:off x="22743717"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45" name="Google Shape;1045;p9"/>
            <p:cNvSpPr/>
            <p:nvPr/>
          </p:nvSpPr>
          <p:spPr>
            <a:xfrm>
              <a:off x="22994590"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46" name="Google Shape;1046;p9"/>
            <p:cNvSpPr/>
            <p:nvPr/>
          </p:nvSpPr>
          <p:spPr>
            <a:xfrm>
              <a:off x="23252623"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47" name="Google Shape;1047;p9"/>
            <p:cNvSpPr/>
            <p:nvPr/>
          </p:nvSpPr>
          <p:spPr>
            <a:xfrm>
              <a:off x="23507076"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48" name="Google Shape;1048;p9"/>
            <p:cNvSpPr/>
            <p:nvPr/>
          </p:nvSpPr>
          <p:spPr>
            <a:xfrm>
              <a:off x="237613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49" name="Google Shape;1049;p9"/>
            <p:cNvSpPr/>
            <p:nvPr/>
          </p:nvSpPr>
          <p:spPr>
            <a:xfrm>
              <a:off x="2401210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50" name="Google Shape;1050;p9"/>
            <p:cNvSpPr/>
            <p:nvPr/>
          </p:nvSpPr>
          <p:spPr>
            <a:xfrm>
              <a:off x="2426283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1051" name="Google Shape;1051;p9"/>
          <p:cNvGrpSpPr/>
          <p:nvPr/>
        </p:nvGrpSpPr>
        <p:grpSpPr>
          <a:xfrm>
            <a:off x="-812763" y="1075127"/>
            <a:ext cx="3659601" cy="1634062"/>
            <a:chOff x="0" y="1075127"/>
            <a:chExt cx="3659601" cy="1634062"/>
          </a:xfrm>
        </p:grpSpPr>
        <p:sp>
          <p:nvSpPr>
            <p:cNvPr id="1052" name="Google Shape;1052;p9"/>
            <p:cNvSpPr/>
            <p:nvPr/>
          </p:nvSpPr>
          <p:spPr>
            <a:xfrm>
              <a:off x="0"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53" name="Google Shape;1053;p9"/>
            <p:cNvSpPr/>
            <p:nvPr/>
          </p:nvSpPr>
          <p:spPr>
            <a:xfrm>
              <a:off x="25087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54" name="Google Shape;1054;p9"/>
            <p:cNvSpPr/>
            <p:nvPr/>
          </p:nvSpPr>
          <p:spPr>
            <a:xfrm>
              <a:off x="5089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55" name="Google Shape;1055;p9"/>
            <p:cNvSpPr/>
            <p:nvPr/>
          </p:nvSpPr>
          <p:spPr>
            <a:xfrm>
              <a:off x="76335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56" name="Google Shape;1056;p9"/>
            <p:cNvSpPr/>
            <p:nvPr/>
          </p:nvSpPr>
          <p:spPr>
            <a:xfrm>
              <a:off x="100269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57" name="Google Shape;1057;p9"/>
            <p:cNvSpPr/>
            <p:nvPr/>
          </p:nvSpPr>
          <p:spPr>
            <a:xfrm>
              <a:off x="125356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58" name="Google Shape;1058;p9"/>
            <p:cNvSpPr/>
            <p:nvPr/>
          </p:nvSpPr>
          <p:spPr>
            <a:xfrm>
              <a:off x="151160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59" name="Google Shape;1059;p9"/>
            <p:cNvSpPr/>
            <p:nvPr/>
          </p:nvSpPr>
          <p:spPr>
            <a:xfrm>
              <a:off x="176605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60" name="Google Shape;1060;p9"/>
            <p:cNvSpPr/>
            <p:nvPr/>
          </p:nvSpPr>
          <p:spPr>
            <a:xfrm>
              <a:off x="202050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61" name="Google Shape;1061;p9"/>
            <p:cNvSpPr/>
            <p:nvPr/>
          </p:nvSpPr>
          <p:spPr>
            <a:xfrm>
              <a:off x="2271381"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62" name="Google Shape;1062;p9"/>
            <p:cNvSpPr/>
            <p:nvPr/>
          </p:nvSpPr>
          <p:spPr>
            <a:xfrm>
              <a:off x="2529414"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63" name="Google Shape;1063;p9"/>
            <p:cNvSpPr/>
            <p:nvPr/>
          </p:nvSpPr>
          <p:spPr>
            <a:xfrm>
              <a:off x="2783867"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64" name="Google Shape;1064;p9"/>
            <p:cNvSpPr/>
            <p:nvPr/>
          </p:nvSpPr>
          <p:spPr>
            <a:xfrm>
              <a:off x="303817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65" name="Google Shape;1065;p9"/>
            <p:cNvSpPr/>
            <p:nvPr/>
          </p:nvSpPr>
          <p:spPr>
            <a:xfrm>
              <a:off x="328889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66" name="Google Shape;1066;p9"/>
            <p:cNvSpPr/>
            <p:nvPr/>
          </p:nvSpPr>
          <p:spPr>
            <a:xfrm>
              <a:off x="353962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67" name="Google Shape;1067;p9"/>
            <p:cNvSpPr/>
            <p:nvPr/>
          </p:nvSpPr>
          <p:spPr>
            <a:xfrm>
              <a:off x="294"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68" name="Google Shape;1068;p9"/>
            <p:cNvSpPr/>
            <p:nvPr/>
          </p:nvSpPr>
          <p:spPr>
            <a:xfrm>
              <a:off x="25116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69" name="Google Shape;1069;p9"/>
            <p:cNvSpPr/>
            <p:nvPr/>
          </p:nvSpPr>
          <p:spPr>
            <a:xfrm>
              <a:off x="5092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70" name="Google Shape;1070;p9"/>
            <p:cNvSpPr/>
            <p:nvPr/>
          </p:nvSpPr>
          <p:spPr>
            <a:xfrm>
              <a:off x="76365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71" name="Google Shape;1071;p9"/>
            <p:cNvSpPr/>
            <p:nvPr/>
          </p:nvSpPr>
          <p:spPr>
            <a:xfrm>
              <a:off x="100299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72" name="Google Shape;1072;p9"/>
            <p:cNvSpPr/>
            <p:nvPr/>
          </p:nvSpPr>
          <p:spPr>
            <a:xfrm>
              <a:off x="125386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73" name="Google Shape;1073;p9"/>
            <p:cNvSpPr/>
            <p:nvPr/>
          </p:nvSpPr>
          <p:spPr>
            <a:xfrm>
              <a:off x="151189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74" name="Google Shape;1074;p9"/>
            <p:cNvSpPr/>
            <p:nvPr/>
          </p:nvSpPr>
          <p:spPr>
            <a:xfrm>
              <a:off x="176634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75" name="Google Shape;1075;p9"/>
            <p:cNvSpPr/>
            <p:nvPr/>
          </p:nvSpPr>
          <p:spPr>
            <a:xfrm>
              <a:off x="202080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76" name="Google Shape;1076;p9"/>
            <p:cNvSpPr/>
            <p:nvPr/>
          </p:nvSpPr>
          <p:spPr>
            <a:xfrm>
              <a:off x="2271675"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77" name="Google Shape;1077;p9"/>
            <p:cNvSpPr/>
            <p:nvPr/>
          </p:nvSpPr>
          <p:spPr>
            <a:xfrm>
              <a:off x="2529708"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78" name="Google Shape;1078;p9"/>
            <p:cNvSpPr/>
            <p:nvPr/>
          </p:nvSpPr>
          <p:spPr>
            <a:xfrm>
              <a:off x="2784161"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79" name="Google Shape;1079;p9"/>
            <p:cNvSpPr/>
            <p:nvPr/>
          </p:nvSpPr>
          <p:spPr>
            <a:xfrm>
              <a:off x="303846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80" name="Google Shape;1080;p9"/>
            <p:cNvSpPr/>
            <p:nvPr/>
          </p:nvSpPr>
          <p:spPr>
            <a:xfrm>
              <a:off x="328919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81" name="Google Shape;1081;p9"/>
            <p:cNvSpPr/>
            <p:nvPr/>
          </p:nvSpPr>
          <p:spPr>
            <a:xfrm>
              <a:off x="353991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82" name="Google Shape;1082;p9"/>
            <p:cNvSpPr/>
            <p:nvPr/>
          </p:nvSpPr>
          <p:spPr>
            <a:xfrm>
              <a:off x="294"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83" name="Google Shape;1083;p9"/>
            <p:cNvSpPr/>
            <p:nvPr/>
          </p:nvSpPr>
          <p:spPr>
            <a:xfrm>
              <a:off x="25116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84" name="Google Shape;1084;p9"/>
            <p:cNvSpPr/>
            <p:nvPr/>
          </p:nvSpPr>
          <p:spPr>
            <a:xfrm>
              <a:off x="5092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85" name="Google Shape;1085;p9"/>
            <p:cNvSpPr/>
            <p:nvPr/>
          </p:nvSpPr>
          <p:spPr>
            <a:xfrm>
              <a:off x="76365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86" name="Google Shape;1086;p9"/>
            <p:cNvSpPr/>
            <p:nvPr/>
          </p:nvSpPr>
          <p:spPr>
            <a:xfrm>
              <a:off x="100299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87" name="Google Shape;1087;p9"/>
            <p:cNvSpPr/>
            <p:nvPr/>
          </p:nvSpPr>
          <p:spPr>
            <a:xfrm>
              <a:off x="125386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88" name="Google Shape;1088;p9"/>
            <p:cNvSpPr/>
            <p:nvPr/>
          </p:nvSpPr>
          <p:spPr>
            <a:xfrm>
              <a:off x="151189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89" name="Google Shape;1089;p9"/>
            <p:cNvSpPr/>
            <p:nvPr/>
          </p:nvSpPr>
          <p:spPr>
            <a:xfrm>
              <a:off x="176634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90" name="Google Shape;1090;p9"/>
            <p:cNvSpPr/>
            <p:nvPr/>
          </p:nvSpPr>
          <p:spPr>
            <a:xfrm>
              <a:off x="202080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91" name="Google Shape;1091;p9"/>
            <p:cNvSpPr/>
            <p:nvPr/>
          </p:nvSpPr>
          <p:spPr>
            <a:xfrm>
              <a:off x="2271675"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92" name="Google Shape;1092;p9"/>
            <p:cNvSpPr/>
            <p:nvPr/>
          </p:nvSpPr>
          <p:spPr>
            <a:xfrm>
              <a:off x="2529708"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93" name="Google Shape;1093;p9"/>
            <p:cNvSpPr/>
            <p:nvPr/>
          </p:nvSpPr>
          <p:spPr>
            <a:xfrm>
              <a:off x="2784161"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94" name="Google Shape;1094;p9"/>
            <p:cNvSpPr/>
            <p:nvPr/>
          </p:nvSpPr>
          <p:spPr>
            <a:xfrm>
              <a:off x="303846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95" name="Google Shape;1095;p9"/>
            <p:cNvSpPr/>
            <p:nvPr/>
          </p:nvSpPr>
          <p:spPr>
            <a:xfrm>
              <a:off x="328919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96" name="Google Shape;1096;p9"/>
            <p:cNvSpPr/>
            <p:nvPr/>
          </p:nvSpPr>
          <p:spPr>
            <a:xfrm>
              <a:off x="353991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97" name="Google Shape;1097;p9"/>
            <p:cNvSpPr/>
            <p:nvPr/>
          </p:nvSpPr>
          <p:spPr>
            <a:xfrm>
              <a:off x="588"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98" name="Google Shape;1098;p9"/>
            <p:cNvSpPr/>
            <p:nvPr/>
          </p:nvSpPr>
          <p:spPr>
            <a:xfrm>
              <a:off x="25146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99" name="Google Shape;1099;p9"/>
            <p:cNvSpPr/>
            <p:nvPr/>
          </p:nvSpPr>
          <p:spPr>
            <a:xfrm>
              <a:off x="5094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00" name="Google Shape;1100;p9"/>
            <p:cNvSpPr/>
            <p:nvPr/>
          </p:nvSpPr>
          <p:spPr>
            <a:xfrm>
              <a:off x="76394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01" name="Google Shape;1101;p9"/>
            <p:cNvSpPr/>
            <p:nvPr/>
          </p:nvSpPr>
          <p:spPr>
            <a:xfrm>
              <a:off x="100328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02" name="Google Shape;1102;p9"/>
            <p:cNvSpPr/>
            <p:nvPr/>
          </p:nvSpPr>
          <p:spPr>
            <a:xfrm>
              <a:off x="125415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03" name="Google Shape;1103;p9"/>
            <p:cNvSpPr/>
            <p:nvPr/>
          </p:nvSpPr>
          <p:spPr>
            <a:xfrm>
              <a:off x="151219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04" name="Google Shape;1104;p9"/>
            <p:cNvSpPr/>
            <p:nvPr/>
          </p:nvSpPr>
          <p:spPr>
            <a:xfrm>
              <a:off x="176664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05" name="Google Shape;1105;p9"/>
            <p:cNvSpPr/>
            <p:nvPr/>
          </p:nvSpPr>
          <p:spPr>
            <a:xfrm>
              <a:off x="202109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06" name="Google Shape;1106;p9"/>
            <p:cNvSpPr/>
            <p:nvPr/>
          </p:nvSpPr>
          <p:spPr>
            <a:xfrm>
              <a:off x="2271969"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07" name="Google Shape;1107;p9"/>
            <p:cNvSpPr/>
            <p:nvPr/>
          </p:nvSpPr>
          <p:spPr>
            <a:xfrm>
              <a:off x="2530002"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08" name="Google Shape;1108;p9"/>
            <p:cNvSpPr/>
            <p:nvPr/>
          </p:nvSpPr>
          <p:spPr>
            <a:xfrm>
              <a:off x="2784455"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09" name="Google Shape;1109;p9"/>
            <p:cNvSpPr/>
            <p:nvPr/>
          </p:nvSpPr>
          <p:spPr>
            <a:xfrm>
              <a:off x="303876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10" name="Google Shape;1110;p9"/>
            <p:cNvSpPr/>
            <p:nvPr/>
          </p:nvSpPr>
          <p:spPr>
            <a:xfrm>
              <a:off x="328948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11" name="Google Shape;1111;p9"/>
            <p:cNvSpPr/>
            <p:nvPr/>
          </p:nvSpPr>
          <p:spPr>
            <a:xfrm>
              <a:off x="354021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12" name="Google Shape;1112;p9"/>
            <p:cNvSpPr/>
            <p:nvPr/>
          </p:nvSpPr>
          <p:spPr>
            <a:xfrm>
              <a:off x="588"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13" name="Google Shape;1113;p9"/>
            <p:cNvSpPr/>
            <p:nvPr/>
          </p:nvSpPr>
          <p:spPr>
            <a:xfrm>
              <a:off x="25146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14" name="Google Shape;1114;p9"/>
            <p:cNvSpPr/>
            <p:nvPr/>
          </p:nvSpPr>
          <p:spPr>
            <a:xfrm>
              <a:off x="5094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15" name="Google Shape;1115;p9"/>
            <p:cNvSpPr/>
            <p:nvPr/>
          </p:nvSpPr>
          <p:spPr>
            <a:xfrm>
              <a:off x="76394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16" name="Google Shape;1116;p9"/>
            <p:cNvSpPr/>
            <p:nvPr/>
          </p:nvSpPr>
          <p:spPr>
            <a:xfrm>
              <a:off x="100328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17" name="Google Shape;1117;p9"/>
            <p:cNvSpPr/>
            <p:nvPr/>
          </p:nvSpPr>
          <p:spPr>
            <a:xfrm>
              <a:off x="125415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18" name="Google Shape;1118;p9"/>
            <p:cNvSpPr/>
            <p:nvPr/>
          </p:nvSpPr>
          <p:spPr>
            <a:xfrm>
              <a:off x="151219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19" name="Google Shape;1119;p9"/>
            <p:cNvSpPr/>
            <p:nvPr/>
          </p:nvSpPr>
          <p:spPr>
            <a:xfrm>
              <a:off x="176664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20" name="Google Shape;1120;p9"/>
            <p:cNvSpPr/>
            <p:nvPr/>
          </p:nvSpPr>
          <p:spPr>
            <a:xfrm>
              <a:off x="202109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21" name="Google Shape;1121;p9"/>
            <p:cNvSpPr/>
            <p:nvPr/>
          </p:nvSpPr>
          <p:spPr>
            <a:xfrm>
              <a:off x="2271969"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22" name="Google Shape;1122;p9"/>
            <p:cNvSpPr/>
            <p:nvPr/>
          </p:nvSpPr>
          <p:spPr>
            <a:xfrm>
              <a:off x="2530002"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23" name="Google Shape;1123;p9"/>
            <p:cNvSpPr/>
            <p:nvPr/>
          </p:nvSpPr>
          <p:spPr>
            <a:xfrm>
              <a:off x="2784455"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24" name="Google Shape;1124;p9"/>
            <p:cNvSpPr/>
            <p:nvPr/>
          </p:nvSpPr>
          <p:spPr>
            <a:xfrm>
              <a:off x="303876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25" name="Google Shape;1125;p9"/>
            <p:cNvSpPr/>
            <p:nvPr/>
          </p:nvSpPr>
          <p:spPr>
            <a:xfrm>
              <a:off x="328948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26" name="Google Shape;1126;p9"/>
            <p:cNvSpPr/>
            <p:nvPr/>
          </p:nvSpPr>
          <p:spPr>
            <a:xfrm>
              <a:off x="354021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27" name="Google Shape;1127;p9"/>
            <p:cNvSpPr/>
            <p:nvPr/>
          </p:nvSpPr>
          <p:spPr>
            <a:xfrm>
              <a:off x="882"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28" name="Google Shape;1128;p9"/>
            <p:cNvSpPr/>
            <p:nvPr/>
          </p:nvSpPr>
          <p:spPr>
            <a:xfrm>
              <a:off x="25175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29" name="Google Shape;1129;p9"/>
            <p:cNvSpPr/>
            <p:nvPr/>
          </p:nvSpPr>
          <p:spPr>
            <a:xfrm>
              <a:off x="5097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30" name="Google Shape;1130;p9"/>
            <p:cNvSpPr/>
            <p:nvPr/>
          </p:nvSpPr>
          <p:spPr>
            <a:xfrm>
              <a:off x="76424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31" name="Google Shape;1131;p9"/>
            <p:cNvSpPr/>
            <p:nvPr/>
          </p:nvSpPr>
          <p:spPr>
            <a:xfrm>
              <a:off x="100357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32" name="Google Shape;1132;p9"/>
            <p:cNvSpPr/>
            <p:nvPr/>
          </p:nvSpPr>
          <p:spPr>
            <a:xfrm>
              <a:off x="125445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33" name="Google Shape;1133;p9"/>
            <p:cNvSpPr/>
            <p:nvPr/>
          </p:nvSpPr>
          <p:spPr>
            <a:xfrm>
              <a:off x="151248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34" name="Google Shape;1134;p9"/>
            <p:cNvSpPr/>
            <p:nvPr/>
          </p:nvSpPr>
          <p:spPr>
            <a:xfrm>
              <a:off x="176693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35" name="Google Shape;1135;p9"/>
            <p:cNvSpPr/>
            <p:nvPr/>
          </p:nvSpPr>
          <p:spPr>
            <a:xfrm>
              <a:off x="202139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36" name="Google Shape;1136;p9"/>
            <p:cNvSpPr/>
            <p:nvPr/>
          </p:nvSpPr>
          <p:spPr>
            <a:xfrm>
              <a:off x="2272263"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37" name="Google Shape;1137;p9"/>
            <p:cNvSpPr/>
            <p:nvPr/>
          </p:nvSpPr>
          <p:spPr>
            <a:xfrm>
              <a:off x="2530296"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38" name="Google Shape;1138;p9"/>
            <p:cNvSpPr/>
            <p:nvPr/>
          </p:nvSpPr>
          <p:spPr>
            <a:xfrm>
              <a:off x="2784749"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39" name="Google Shape;1139;p9"/>
            <p:cNvSpPr/>
            <p:nvPr/>
          </p:nvSpPr>
          <p:spPr>
            <a:xfrm>
              <a:off x="303905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40" name="Google Shape;1140;p9"/>
            <p:cNvSpPr/>
            <p:nvPr/>
          </p:nvSpPr>
          <p:spPr>
            <a:xfrm>
              <a:off x="328978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41" name="Google Shape;1141;p9"/>
            <p:cNvSpPr/>
            <p:nvPr/>
          </p:nvSpPr>
          <p:spPr>
            <a:xfrm>
              <a:off x="354050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42" name="Google Shape;1142;p9"/>
            <p:cNvSpPr/>
            <p:nvPr/>
          </p:nvSpPr>
          <p:spPr>
            <a:xfrm>
              <a:off x="882"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43" name="Google Shape;1143;p9"/>
            <p:cNvSpPr/>
            <p:nvPr/>
          </p:nvSpPr>
          <p:spPr>
            <a:xfrm>
              <a:off x="25175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44" name="Google Shape;1144;p9"/>
            <p:cNvSpPr/>
            <p:nvPr/>
          </p:nvSpPr>
          <p:spPr>
            <a:xfrm>
              <a:off x="5097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45" name="Google Shape;1145;p9"/>
            <p:cNvSpPr/>
            <p:nvPr/>
          </p:nvSpPr>
          <p:spPr>
            <a:xfrm>
              <a:off x="76424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46" name="Google Shape;1146;p9"/>
            <p:cNvSpPr/>
            <p:nvPr/>
          </p:nvSpPr>
          <p:spPr>
            <a:xfrm>
              <a:off x="100357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47" name="Google Shape;1147;p9"/>
            <p:cNvSpPr/>
            <p:nvPr/>
          </p:nvSpPr>
          <p:spPr>
            <a:xfrm>
              <a:off x="125445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48" name="Google Shape;1148;p9"/>
            <p:cNvSpPr/>
            <p:nvPr/>
          </p:nvSpPr>
          <p:spPr>
            <a:xfrm>
              <a:off x="151248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49" name="Google Shape;1149;p9"/>
            <p:cNvSpPr/>
            <p:nvPr/>
          </p:nvSpPr>
          <p:spPr>
            <a:xfrm>
              <a:off x="176693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50" name="Google Shape;1150;p9"/>
            <p:cNvSpPr/>
            <p:nvPr/>
          </p:nvSpPr>
          <p:spPr>
            <a:xfrm>
              <a:off x="202139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51" name="Google Shape;1151;p9"/>
            <p:cNvSpPr/>
            <p:nvPr/>
          </p:nvSpPr>
          <p:spPr>
            <a:xfrm>
              <a:off x="2272263"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52" name="Google Shape;1152;p9"/>
            <p:cNvSpPr/>
            <p:nvPr/>
          </p:nvSpPr>
          <p:spPr>
            <a:xfrm>
              <a:off x="2530296"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53" name="Google Shape;1153;p9"/>
            <p:cNvSpPr/>
            <p:nvPr/>
          </p:nvSpPr>
          <p:spPr>
            <a:xfrm>
              <a:off x="2784749"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54" name="Google Shape;1154;p9"/>
            <p:cNvSpPr/>
            <p:nvPr/>
          </p:nvSpPr>
          <p:spPr>
            <a:xfrm>
              <a:off x="303905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55" name="Google Shape;1155;p9"/>
            <p:cNvSpPr/>
            <p:nvPr/>
          </p:nvSpPr>
          <p:spPr>
            <a:xfrm>
              <a:off x="328978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56" name="Google Shape;1156;p9"/>
            <p:cNvSpPr/>
            <p:nvPr/>
          </p:nvSpPr>
          <p:spPr>
            <a:xfrm>
              <a:off x="354050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57" name="Google Shape;1157;p9"/>
            <p:cNvSpPr/>
            <p:nvPr/>
          </p:nvSpPr>
          <p:spPr>
            <a:xfrm>
              <a:off x="1176"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58" name="Google Shape;1158;p9"/>
            <p:cNvSpPr/>
            <p:nvPr/>
          </p:nvSpPr>
          <p:spPr>
            <a:xfrm>
              <a:off x="25204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59" name="Google Shape;1159;p9"/>
            <p:cNvSpPr/>
            <p:nvPr/>
          </p:nvSpPr>
          <p:spPr>
            <a:xfrm>
              <a:off x="5100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60" name="Google Shape;1160;p9"/>
            <p:cNvSpPr/>
            <p:nvPr/>
          </p:nvSpPr>
          <p:spPr>
            <a:xfrm>
              <a:off x="76453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61" name="Google Shape;1161;p9"/>
            <p:cNvSpPr/>
            <p:nvPr/>
          </p:nvSpPr>
          <p:spPr>
            <a:xfrm>
              <a:off x="100387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62" name="Google Shape;1162;p9"/>
            <p:cNvSpPr/>
            <p:nvPr/>
          </p:nvSpPr>
          <p:spPr>
            <a:xfrm>
              <a:off x="125474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63" name="Google Shape;1163;p9"/>
            <p:cNvSpPr/>
            <p:nvPr/>
          </p:nvSpPr>
          <p:spPr>
            <a:xfrm>
              <a:off x="151277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64" name="Google Shape;1164;p9"/>
            <p:cNvSpPr/>
            <p:nvPr/>
          </p:nvSpPr>
          <p:spPr>
            <a:xfrm>
              <a:off x="176723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65" name="Google Shape;1165;p9"/>
            <p:cNvSpPr/>
            <p:nvPr/>
          </p:nvSpPr>
          <p:spPr>
            <a:xfrm>
              <a:off x="202168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66" name="Google Shape;1166;p9"/>
            <p:cNvSpPr/>
            <p:nvPr/>
          </p:nvSpPr>
          <p:spPr>
            <a:xfrm>
              <a:off x="2272557"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67" name="Google Shape;1167;p9"/>
            <p:cNvSpPr/>
            <p:nvPr/>
          </p:nvSpPr>
          <p:spPr>
            <a:xfrm>
              <a:off x="2530590"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68" name="Google Shape;1168;p9"/>
            <p:cNvSpPr/>
            <p:nvPr/>
          </p:nvSpPr>
          <p:spPr>
            <a:xfrm>
              <a:off x="2785043"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69" name="Google Shape;1169;p9"/>
            <p:cNvSpPr/>
            <p:nvPr/>
          </p:nvSpPr>
          <p:spPr>
            <a:xfrm>
              <a:off x="303934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70" name="Google Shape;1170;p9"/>
            <p:cNvSpPr/>
            <p:nvPr/>
          </p:nvSpPr>
          <p:spPr>
            <a:xfrm>
              <a:off x="329007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71" name="Google Shape;1171;p9"/>
            <p:cNvSpPr/>
            <p:nvPr/>
          </p:nvSpPr>
          <p:spPr>
            <a:xfrm>
              <a:off x="354080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pic>
        <p:nvPicPr>
          <p:cNvPr id="1172" name="Google Shape;1172;p9"/>
          <p:cNvPicPr preferRelativeResize="0"/>
          <p:nvPr/>
        </p:nvPicPr>
        <p:blipFill rotWithShape="1">
          <a:blip r:embed="rId3">
            <a:alphaModFix/>
          </a:blip>
          <a:srcRect b="0" l="0" r="0" t="0"/>
          <a:stretch/>
        </p:blipFill>
        <p:spPr>
          <a:xfrm>
            <a:off x="7550150" y="2762250"/>
            <a:ext cx="13653328" cy="6858000"/>
          </a:xfrm>
          <a:prstGeom prst="rect">
            <a:avLst/>
          </a:prstGeom>
          <a:noFill/>
          <a:ln>
            <a:noFill/>
          </a:ln>
        </p:spPr>
      </p:pic>
      <p:sp>
        <p:nvSpPr>
          <p:cNvPr id="1173" name="Google Shape;1173;p9"/>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Diagrama entidad relación</a:t>
            </a:r>
            <a:endParaRPr/>
          </a:p>
        </p:txBody>
      </p:sp>
      <p:sp>
        <p:nvSpPr>
          <p:cNvPr id="1174" name="Google Shape;1174;p9"/>
          <p:cNvSpPr txBox="1"/>
          <p:nvPr/>
        </p:nvSpPr>
        <p:spPr>
          <a:xfrm>
            <a:off x="361950"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a:p>
        </p:txBody>
      </p:sp>
      <p:sp>
        <p:nvSpPr>
          <p:cNvPr id="1175" name="Google Shape;1175;p9"/>
          <p:cNvSpPr txBox="1"/>
          <p:nvPr>
            <p:ph idx="1" type="body"/>
          </p:nvPr>
        </p:nvSpPr>
        <p:spPr>
          <a:xfrm>
            <a:off x="1676400" y="3651250"/>
            <a:ext cx="21031200" cy="8702676"/>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4000"/>
              <a:buChar char="•"/>
            </a:pPr>
            <a:r>
              <a:rPr lang="es-CO" sz="4000">
                <a:latin typeface="Lato"/>
                <a:ea typeface="Lato"/>
                <a:cs typeface="Lato"/>
                <a:sym typeface="Lato"/>
              </a:rPr>
              <a:t>Reflejan la lógica de la base de datos.</a:t>
            </a:r>
            <a:endParaRPr/>
          </a:p>
          <a:p>
            <a:pPr indent="-457200" lvl="0" marL="457200" rtl="0" algn="l">
              <a:lnSpc>
                <a:spcPct val="90000"/>
              </a:lnSpc>
              <a:spcBef>
                <a:spcPts val="2000"/>
              </a:spcBef>
              <a:spcAft>
                <a:spcPts val="0"/>
              </a:spcAft>
              <a:buClr>
                <a:schemeClr val="dk1"/>
              </a:buClr>
              <a:buSzPts val="4000"/>
              <a:buChar char="•"/>
            </a:pPr>
            <a:r>
              <a:rPr lang="es-CO" sz="4000">
                <a:latin typeface="Lato"/>
                <a:ea typeface="Lato"/>
                <a:cs typeface="Lato"/>
                <a:sym typeface="Lato"/>
              </a:rPr>
              <a:t>Deben cumplir los </a:t>
            </a:r>
            <a:r>
              <a:rPr b="1" lang="es-CO" sz="4000">
                <a:latin typeface="Lato"/>
                <a:ea typeface="Lato"/>
                <a:cs typeface="Lato"/>
                <a:sym typeface="Lato"/>
              </a:rPr>
              <a:t>requerimientos de información:</a:t>
            </a:r>
            <a:endParaRPr/>
          </a:p>
          <a:p>
            <a:pPr indent="0" lvl="1" marL="914400" rtl="0" algn="l">
              <a:lnSpc>
                <a:spcPct val="90000"/>
              </a:lnSpc>
              <a:spcBef>
                <a:spcPts val="1000"/>
              </a:spcBef>
              <a:spcAft>
                <a:spcPts val="0"/>
              </a:spcAft>
              <a:buClr>
                <a:schemeClr val="dk1"/>
              </a:buClr>
              <a:buSzPts val="4000"/>
              <a:buNone/>
            </a:pPr>
            <a:r>
              <a:rPr b="1" lang="es-CO" sz="4000">
                <a:latin typeface="Lato"/>
                <a:ea typeface="Lato"/>
                <a:cs typeface="Lato"/>
                <a:sym typeface="Lato"/>
              </a:rPr>
              <a:t>Debe almacenar la información de las </a:t>
            </a:r>
            <a:r>
              <a:rPr b="1" lang="es-CO" sz="4000">
                <a:solidFill>
                  <a:srgbClr val="C00000"/>
                </a:solidFill>
                <a:latin typeface="Lato"/>
                <a:ea typeface="Lato"/>
                <a:cs typeface="Lato"/>
                <a:sym typeface="Lato"/>
              </a:rPr>
              <a:t>mascotas</a:t>
            </a:r>
            <a:r>
              <a:rPr b="1" lang="es-CO" sz="4000">
                <a:latin typeface="Lato"/>
                <a:ea typeface="Lato"/>
                <a:cs typeface="Lato"/>
                <a:sym typeface="Lato"/>
              </a:rPr>
              <a:t> con sus </a:t>
            </a:r>
            <a:r>
              <a:rPr b="1" lang="es-CO" sz="4000">
                <a:solidFill>
                  <a:srgbClr val="C00000"/>
                </a:solidFill>
                <a:latin typeface="Lato"/>
                <a:ea typeface="Lato"/>
                <a:cs typeface="Lato"/>
                <a:sym typeface="Lato"/>
              </a:rPr>
              <a:t>especies</a:t>
            </a:r>
            <a:r>
              <a:rPr b="1" lang="es-CO" sz="4000">
                <a:latin typeface="Lato"/>
                <a:ea typeface="Lato"/>
                <a:cs typeface="Lato"/>
                <a:sym typeface="Lato"/>
              </a:rPr>
              <a:t> y </a:t>
            </a:r>
            <a:r>
              <a:rPr b="1" lang="es-CO" sz="4000">
                <a:solidFill>
                  <a:srgbClr val="C00000"/>
                </a:solidFill>
                <a:latin typeface="Lato"/>
                <a:ea typeface="Lato"/>
                <a:cs typeface="Lato"/>
                <a:sym typeface="Lato"/>
              </a:rPr>
              <a:t>dueños</a:t>
            </a:r>
            <a:r>
              <a:rPr b="1" lang="es-CO" sz="4000">
                <a:latin typeface="Lato"/>
                <a:ea typeface="Lato"/>
                <a:cs typeface="Lato"/>
                <a:sym typeface="Lato"/>
              </a:rPr>
              <a:t>. Además, el </a:t>
            </a:r>
            <a:r>
              <a:rPr b="1" lang="es-CO" sz="4000">
                <a:solidFill>
                  <a:srgbClr val="C00000"/>
                </a:solidFill>
                <a:latin typeface="Lato"/>
                <a:ea typeface="Lato"/>
                <a:cs typeface="Lato"/>
                <a:sym typeface="Lato"/>
              </a:rPr>
              <a:t>cuidador</a:t>
            </a:r>
            <a:r>
              <a:rPr b="1" lang="es-CO" sz="4000">
                <a:latin typeface="Lato"/>
                <a:ea typeface="Lato"/>
                <a:cs typeface="Lato"/>
                <a:sym typeface="Lato"/>
              </a:rPr>
              <a:t> que recibió al animalito.</a:t>
            </a:r>
            <a:endParaRPr/>
          </a:p>
          <a:p>
            <a:pPr indent="0" lvl="1" marL="914400" rtl="0" algn="l">
              <a:lnSpc>
                <a:spcPct val="90000"/>
              </a:lnSpc>
              <a:spcBef>
                <a:spcPts val="1000"/>
              </a:spcBef>
              <a:spcAft>
                <a:spcPts val="0"/>
              </a:spcAft>
              <a:buClr>
                <a:schemeClr val="dk1"/>
              </a:buClr>
              <a:buSzPts val="4000"/>
              <a:buNone/>
            </a:pPr>
            <a:r>
              <a:t/>
            </a:r>
            <a:endParaRPr b="1" sz="4000">
              <a:latin typeface="Lato"/>
              <a:ea typeface="Lato"/>
              <a:cs typeface="Lato"/>
              <a:sym typeface="Lato"/>
            </a:endParaRPr>
          </a:p>
          <a:p>
            <a:pPr indent="0" lvl="1" marL="914400" rtl="0" algn="l">
              <a:lnSpc>
                <a:spcPct val="90000"/>
              </a:lnSpc>
              <a:spcBef>
                <a:spcPts val="1000"/>
              </a:spcBef>
              <a:spcAft>
                <a:spcPts val="0"/>
              </a:spcAft>
              <a:buClr>
                <a:schemeClr val="dk1"/>
              </a:buClr>
              <a:buSzPts val="4000"/>
              <a:buNone/>
            </a:pPr>
            <a:r>
              <a:t/>
            </a:r>
            <a:endParaRPr b="1" sz="4000">
              <a:latin typeface="Lato"/>
              <a:ea typeface="Lato"/>
              <a:cs typeface="Lato"/>
              <a:sym typeface="Lato"/>
            </a:endParaRPr>
          </a:p>
          <a:p>
            <a:pPr indent="0" lvl="1" marL="914400" rtl="0" algn="l">
              <a:lnSpc>
                <a:spcPct val="90000"/>
              </a:lnSpc>
              <a:spcBef>
                <a:spcPts val="1000"/>
              </a:spcBef>
              <a:spcAft>
                <a:spcPts val="0"/>
              </a:spcAft>
              <a:buClr>
                <a:schemeClr val="dk1"/>
              </a:buClr>
              <a:buSzPts val="4000"/>
              <a:buNone/>
            </a:pPr>
            <a:r>
              <a:t/>
            </a:r>
            <a:endParaRPr b="1" sz="4000">
              <a:latin typeface="Lato"/>
              <a:ea typeface="Lato"/>
              <a:cs typeface="Lato"/>
              <a:sym typeface="Lato"/>
            </a:endParaRPr>
          </a:p>
          <a:p>
            <a:pPr indent="0" lvl="1" marL="914400" rtl="0" algn="l">
              <a:lnSpc>
                <a:spcPct val="90000"/>
              </a:lnSpc>
              <a:spcBef>
                <a:spcPts val="1000"/>
              </a:spcBef>
              <a:spcAft>
                <a:spcPts val="0"/>
              </a:spcAft>
              <a:buClr>
                <a:schemeClr val="dk1"/>
              </a:buClr>
              <a:buSzPts val="4000"/>
              <a:buNone/>
            </a:pPr>
            <a:r>
              <a:t/>
            </a:r>
            <a:endParaRPr b="1" sz="4000">
              <a:latin typeface="Lato"/>
              <a:ea typeface="Lato"/>
              <a:cs typeface="Lato"/>
              <a:sym typeface="Lato"/>
            </a:endParaRPr>
          </a:p>
          <a:p>
            <a:pPr indent="0" lvl="1" marL="914400" rtl="0" algn="l">
              <a:lnSpc>
                <a:spcPct val="90000"/>
              </a:lnSpc>
              <a:spcBef>
                <a:spcPts val="1000"/>
              </a:spcBef>
              <a:spcAft>
                <a:spcPts val="0"/>
              </a:spcAft>
              <a:buClr>
                <a:schemeClr val="dk1"/>
              </a:buClr>
              <a:buSzPts val="3200"/>
              <a:buNone/>
            </a:pPr>
            <a:r>
              <a:t/>
            </a:r>
            <a:endParaRPr sz="3200">
              <a:latin typeface="Lato"/>
              <a:ea typeface="Lato"/>
              <a:cs typeface="Lato"/>
              <a:sym typeface="Lato"/>
            </a:endParaRPr>
          </a:p>
          <a:p>
            <a:pPr indent="0" lvl="0" marL="0" rtl="0" algn="l">
              <a:lnSpc>
                <a:spcPct val="90000"/>
              </a:lnSpc>
              <a:spcBef>
                <a:spcPts val="2000"/>
              </a:spcBef>
              <a:spcAft>
                <a:spcPts val="0"/>
              </a:spcAft>
              <a:buClr>
                <a:schemeClr val="dk1"/>
              </a:buClr>
              <a:buSzPts val="4000"/>
              <a:buNone/>
            </a:pPr>
            <a:r>
              <a:t/>
            </a:r>
            <a:endParaRPr sz="4000">
              <a:latin typeface="Lato"/>
              <a:ea typeface="Lato"/>
              <a:cs typeface="Lato"/>
              <a:sym typeface="Lato"/>
            </a:endParaRPr>
          </a:p>
        </p:txBody>
      </p:sp>
      <p:sp>
        <p:nvSpPr>
          <p:cNvPr id="1176" name="Google Shape;1176;p9"/>
          <p:cNvSpPr txBox="1"/>
          <p:nvPr/>
        </p:nvSpPr>
        <p:spPr>
          <a:xfrm>
            <a:off x="7550150" y="8559800"/>
            <a:ext cx="489585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5400">
                <a:solidFill>
                  <a:schemeClr val="dk1"/>
                </a:solidFill>
                <a:latin typeface="Calibri"/>
                <a:ea typeface="Calibri"/>
                <a:cs typeface="Calibri"/>
                <a:sym typeface="Calibri"/>
              </a:rPr>
              <a:t>mascota</a:t>
            </a:r>
            <a:endParaRPr sz="5400">
              <a:solidFill>
                <a:schemeClr val="dk1"/>
              </a:solidFill>
              <a:latin typeface="Calibri"/>
              <a:ea typeface="Calibri"/>
              <a:cs typeface="Calibri"/>
              <a:sym typeface="Calibri"/>
            </a:endParaRPr>
          </a:p>
        </p:txBody>
      </p:sp>
      <p:sp>
        <p:nvSpPr>
          <p:cNvPr id="1177" name="Google Shape;1177;p9"/>
          <p:cNvSpPr txBox="1"/>
          <p:nvPr/>
        </p:nvSpPr>
        <p:spPr>
          <a:xfrm>
            <a:off x="14585950" y="9553872"/>
            <a:ext cx="489585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5400">
                <a:solidFill>
                  <a:schemeClr val="dk1"/>
                </a:solidFill>
                <a:latin typeface="Calibri"/>
                <a:ea typeface="Calibri"/>
                <a:cs typeface="Calibri"/>
                <a:sym typeface="Calibri"/>
              </a:rPr>
              <a:t>especie</a:t>
            </a:r>
            <a:endParaRPr sz="5400">
              <a:solidFill>
                <a:schemeClr val="dk1"/>
              </a:solidFill>
              <a:latin typeface="Calibri"/>
              <a:ea typeface="Calibri"/>
              <a:cs typeface="Calibri"/>
              <a:sym typeface="Calibri"/>
            </a:endParaRPr>
          </a:p>
        </p:txBody>
      </p:sp>
      <p:sp>
        <p:nvSpPr>
          <p:cNvPr id="1178" name="Google Shape;1178;p9"/>
          <p:cNvSpPr txBox="1"/>
          <p:nvPr/>
        </p:nvSpPr>
        <p:spPr>
          <a:xfrm>
            <a:off x="12909550" y="7152878"/>
            <a:ext cx="489585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5400">
                <a:solidFill>
                  <a:schemeClr val="dk1"/>
                </a:solidFill>
                <a:latin typeface="Calibri"/>
                <a:ea typeface="Calibri"/>
                <a:cs typeface="Calibri"/>
                <a:sym typeface="Calibri"/>
              </a:rPr>
              <a:t>dueño</a:t>
            </a:r>
            <a:endParaRPr sz="5400">
              <a:solidFill>
                <a:schemeClr val="dk1"/>
              </a:solidFill>
              <a:latin typeface="Calibri"/>
              <a:ea typeface="Calibri"/>
              <a:cs typeface="Calibri"/>
              <a:sym typeface="Calibri"/>
            </a:endParaRPr>
          </a:p>
        </p:txBody>
      </p:sp>
      <p:sp>
        <p:nvSpPr>
          <p:cNvPr id="1179" name="Google Shape;1179;p9"/>
          <p:cNvSpPr txBox="1"/>
          <p:nvPr/>
        </p:nvSpPr>
        <p:spPr>
          <a:xfrm>
            <a:off x="10461625" y="10960794"/>
            <a:ext cx="489585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5400">
                <a:solidFill>
                  <a:schemeClr val="dk1"/>
                </a:solidFill>
                <a:latin typeface="Calibri"/>
                <a:ea typeface="Calibri"/>
                <a:cs typeface="Calibri"/>
                <a:sym typeface="Calibri"/>
              </a:rPr>
              <a:t>cuidador</a:t>
            </a:r>
            <a:endParaRPr sz="5400">
              <a:solidFill>
                <a:schemeClr val="dk1"/>
              </a:solidFill>
              <a:latin typeface="Calibri"/>
              <a:ea typeface="Calibri"/>
              <a:cs typeface="Calibri"/>
              <a:sym typeface="Calibri"/>
            </a:endParaRPr>
          </a:p>
        </p:txBody>
      </p:sp>
      <p:cxnSp>
        <p:nvCxnSpPr>
          <p:cNvPr id="1180" name="Google Shape;1180;p9"/>
          <p:cNvCxnSpPr/>
          <p:nvPr/>
        </p:nvCxnSpPr>
        <p:spPr>
          <a:xfrm flipH="1" rot="10800000">
            <a:off x="11474451" y="7848600"/>
            <a:ext cx="2622549" cy="711200"/>
          </a:xfrm>
          <a:prstGeom prst="straightConnector1">
            <a:avLst/>
          </a:prstGeom>
          <a:noFill/>
          <a:ln cap="flat" cmpd="sng" w="9525">
            <a:solidFill>
              <a:schemeClr val="accent2"/>
            </a:solidFill>
            <a:prstDash val="solid"/>
            <a:miter lim="800000"/>
            <a:headEnd len="sm" w="sm" type="none"/>
            <a:tailEnd len="sm" w="sm" type="none"/>
          </a:ln>
        </p:spPr>
      </p:cxnSp>
      <p:cxnSp>
        <p:nvCxnSpPr>
          <p:cNvPr id="1181" name="Google Shape;1181;p9"/>
          <p:cNvCxnSpPr/>
          <p:nvPr/>
        </p:nvCxnSpPr>
        <p:spPr>
          <a:xfrm>
            <a:off x="11785600" y="9118600"/>
            <a:ext cx="3987800" cy="685800"/>
          </a:xfrm>
          <a:prstGeom prst="straightConnector1">
            <a:avLst/>
          </a:prstGeom>
          <a:noFill/>
          <a:ln cap="flat" cmpd="sng" w="9525">
            <a:solidFill>
              <a:schemeClr val="accent2"/>
            </a:solidFill>
            <a:prstDash val="solid"/>
            <a:miter lim="800000"/>
            <a:headEnd len="sm" w="sm" type="none"/>
            <a:tailEnd len="sm" w="sm" type="none"/>
          </a:ln>
        </p:spPr>
      </p:cxnSp>
      <p:cxnSp>
        <p:nvCxnSpPr>
          <p:cNvPr id="1182" name="Google Shape;1182;p9"/>
          <p:cNvCxnSpPr/>
          <p:nvPr/>
        </p:nvCxnSpPr>
        <p:spPr>
          <a:xfrm>
            <a:off x="11099800" y="9553872"/>
            <a:ext cx="1422400" cy="1399878"/>
          </a:xfrm>
          <a:prstGeom prst="straightConnector1">
            <a:avLst/>
          </a:prstGeom>
          <a:noFill/>
          <a:ln cap="flat" cmpd="sng" w="9525">
            <a:solidFill>
              <a:schemeClr val="accent2"/>
            </a:solidFill>
            <a:prstDash val="solid"/>
            <a:miter lim="800000"/>
            <a:headEnd len="sm" w="sm" type="none"/>
            <a:tailEnd len="sm" w="sm" type="none"/>
          </a:ln>
        </p:spPr>
      </p:cxnSp>
      <p:sp>
        <p:nvSpPr>
          <p:cNvPr id="1183" name="Google Shape;1183;p9"/>
          <p:cNvSpPr txBox="1"/>
          <p:nvPr/>
        </p:nvSpPr>
        <p:spPr>
          <a:xfrm rot="-963682">
            <a:off x="12319000" y="7665423"/>
            <a:ext cx="122555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3200">
                <a:solidFill>
                  <a:srgbClr val="C00000"/>
                </a:solidFill>
                <a:latin typeface="Calibri"/>
                <a:ea typeface="Calibri"/>
                <a:cs typeface="Calibri"/>
                <a:sym typeface="Calibri"/>
              </a:rPr>
              <a:t>tiene</a:t>
            </a:r>
            <a:endParaRPr b="1" sz="3200">
              <a:solidFill>
                <a:srgbClr val="C00000"/>
              </a:solidFill>
              <a:latin typeface="Calibri"/>
              <a:ea typeface="Calibri"/>
              <a:cs typeface="Calibri"/>
              <a:sym typeface="Calibri"/>
            </a:endParaRPr>
          </a:p>
        </p:txBody>
      </p:sp>
      <p:sp>
        <p:nvSpPr>
          <p:cNvPr id="1184" name="Google Shape;1184;p9"/>
          <p:cNvSpPr txBox="1"/>
          <p:nvPr/>
        </p:nvSpPr>
        <p:spPr>
          <a:xfrm rot="479924">
            <a:off x="13687425" y="9083685"/>
            <a:ext cx="122555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3200">
                <a:solidFill>
                  <a:srgbClr val="C00000"/>
                </a:solidFill>
                <a:latin typeface="Calibri"/>
                <a:ea typeface="Calibri"/>
                <a:cs typeface="Calibri"/>
                <a:sym typeface="Calibri"/>
              </a:rPr>
              <a:t>es de</a:t>
            </a:r>
            <a:endParaRPr b="1" sz="3200">
              <a:solidFill>
                <a:srgbClr val="C00000"/>
              </a:solidFill>
              <a:latin typeface="Calibri"/>
              <a:ea typeface="Calibri"/>
              <a:cs typeface="Calibri"/>
              <a:sym typeface="Calibri"/>
            </a:endParaRPr>
          </a:p>
        </p:txBody>
      </p:sp>
      <p:sp>
        <p:nvSpPr>
          <p:cNvPr id="1185" name="Google Shape;1185;p9"/>
          <p:cNvSpPr txBox="1"/>
          <p:nvPr/>
        </p:nvSpPr>
        <p:spPr>
          <a:xfrm rot="2599706">
            <a:off x="11292072" y="10079743"/>
            <a:ext cx="234977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3200">
                <a:solidFill>
                  <a:srgbClr val="C00000"/>
                </a:solidFill>
                <a:latin typeface="Calibri"/>
                <a:ea typeface="Calibri"/>
                <a:cs typeface="Calibri"/>
                <a:sym typeface="Calibri"/>
              </a:rPr>
              <a:t>la recibe </a:t>
            </a:r>
            <a:endParaRPr b="1" sz="3200">
              <a:solidFill>
                <a:srgbClr val="C00000"/>
              </a:solidFill>
              <a:latin typeface="Calibri"/>
              <a:ea typeface="Calibri"/>
              <a:cs typeface="Calibri"/>
              <a:sym typeface="Calibri"/>
            </a:endParaRPr>
          </a:p>
        </p:txBody>
      </p:sp>
      <p:sp>
        <p:nvSpPr>
          <p:cNvPr id="1186" name="Google Shape;1186;p9"/>
          <p:cNvSpPr txBox="1"/>
          <p:nvPr/>
        </p:nvSpPr>
        <p:spPr>
          <a:xfrm>
            <a:off x="2984913" y="8480961"/>
            <a:ext cx="3834573"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CO" sz="4000">
                <a:solidFill>
                  <a:srgbClr val="C00000"/>
                </a:solidFill>
                <a:latin typeface="Lato"/>
                <a:ea typeface="Lato"/>
                <a:cs typeface="Lato"/>
                <a:sym typeface="Lato"/>
              </a:rPr>
              <a:t>Relaciones</a:t>
            </a:r>
            <a:endParaRPr sz="4000">
              <a:solidFill>
                <a:schemeClr val="dk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EDCO">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2019-09-16T13:50:46Z</dcterms:created>
  <dc:creator>Maria Monica Prada Ojeda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0x0101007AF031E0BC2AD748B8051164B4CCE6BE</vt:lpwstr>
  </property>
</Properties>
</file>