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04/12/2024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Introducción </a:t>
            </a:r>
          </a:p>
          <a:p>
            <a:pPr algn="ctr"/>
            <a:r>
              <a:rPr lang="es-MX" sz="6600" b="1" dirty="0" err="1"/>
              <a:t>BigData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C60995-6B9C-BCF9-72E9-D808A815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9CD20F0E-A2F2-E2FC-5C2D-CB1A9696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5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/>
              <a:t>BigData</a:t>
            </a:r>
            <a:r>
              <a:rPr lang="es-MX" sz="6600" b="1" dirty="0"/>
              <a:t> y Medium </a:t>
            </a:r>
          </a:p>
          <a:p>
            <a:pPr algn="ctr"/>
            <a:r>
              <a:rPr lang="es-MX" sz="6600" b="1" dirty="0"/>
              <a:t>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23D815A9-23AC-CB2E-25F5-996EEF1D0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0F01F0-BFF9-AE61-4CE7-771AFDB76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4"/>
          <a:stretch/>
        </p:blipFill>
        <p:spPr bwMode="auto">
          <a:xfrm>
            <a:off x="8280000" y="1080000"/>
            <a:ext cx="2000000" cy="19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8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err="1"/>
              <a:t>Multiprocessing</a:t>
            </a:r>
            <a:r>
              <a:rPr lang="es-MX" sz="6600" b="1" dirty="0"/>
              <a:t> </a:t>
            </a:r>
          </a:p>
          <a:p>
            <a:pPr algn="ctr"/>
            <a:r>
              <a:rPr lang="es-MX" sz="6600" b="1" dirty="0"/>
              <a:t>Y algo más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94E434B-8E54-6EC6-350A-4FCF9FF3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objeto, computadora, medidor&#10;&#10;Descripción generada automáticamente">
            <a:extLst>
              <a:ext uri="{FF2B5EF4-FFF2-40B4-BE49-F238E27FC236}">
                <a16:creationId xmlns:a16="http://schemas.microsoft.com/office/drawing/2014/main" id="{01FE5318-E279-3524-4223-1557B207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Computación </a:t>
            </a:r>
          </a:p>
          <a:p>
            <a:pPr algn="ctr"/>
            <a:r>
              <a:rPr lang="es-MX" sz="6600" b="1" dirty="0"/>
              <a:t>distribuida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9940676-5121-6094-9BB4-DF1E35C5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4A5BF30-B6EA-5C6C-F473-5C3F5945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err="1"/>
              <a:t>Spark</a:t>
            </a:r>
            <a:r>
              <a:rPr lang="es-MX" sz="6600" b="1" dirty="0"/>
              <a:t> </a:t>
            </a:r>
          </a:p>
          <a:p>
            <a:pPr algn="ctr"/>
            <a:r>
              <a:rPr lang="es-MX" sz="6600" b="1" dirty="0" err="1"/>
              <a:t>intro</a:t>
            </a:r>
            <a:r>
              <a:rPr lang="es-MX" sz="6600" b="1" dirty="0"/>
              <a:t> ML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472B24D-10E3-9B61-5EA7-18E1B8F8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30" y="938005"/>
            <a:ext cx="2971800" cy="1543050"/>
          </a:xfrm>
          <a:prstGeom prst="rect">
            <a:avLst/>
          </a:prstGeom>
        </p:spPr>
      </p:pic>
      <p:pic>
        <p:nvPicPr>
          <p:cNvPr id="8" name="Imagen 7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D828D7AA-CE1A-853E-00F0-A5FCD6125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55" y="3653046"/>
            <a:ext cx="3152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Árboles de decisión </a:t>
            </a:r>
          </a:p>
          <a:p>
            <a:pPr algn="ctr"/>
            <a:r>
              <a:rPr lang="es-ES" sz="6600" b="1" dirty="0"/>
              <a:t>y </a:t>
            </a:r>
          </a:p>
          <a:p>
            <a:pPr algn="ctr"/>
            <a:r>
              <a:rPr lang="es-ES" sz="6600" b="1" dirty="0"/>
              <a:t>Bosques </a:t>
            </a:r>
          </a:p>
          <a:p>
            <a:pPr algn="ctr"/>
            <a:r>
              <a:rPr lang="es-ES" sz="6600" b="1" dirty="0"/>
              <a:t>aleatorios</a:t>
            </a:r>
          </a:p>
        </p:txBody>
      </p:sp>
      <p:pic>
        <p:nvPicPr>
          <p:cNvPr id="5" name="Imagen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008B29-9854-8064-D229-98405B0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96CE942-F0D3-4EC1-B59D-550134DE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Aprendizaje no Supervisado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7C7E752-507C-F949-58E1-8DFF308C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5F7496-82EF-9647-4F61-A1066CA7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6AEB8-B26C-EDEA-7098-87D022A02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12BBD1E-7748-B51E-82E2-31615B72B87F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/>
              <a:t>Ejercicios III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72F00AFB-830F-FB68-DCA2-F2A1AB16E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1131684D-FAA2-9E0F-2F6E-B3653918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E8803FC-EE61-02D6-4791-EE60E5222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76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17352</TotalTime>
  <Words>42</Words>
  <Application>Microsoft Office PowerPoint</Application>
  <PresentationFormat>Panorámica</PresentationFormat>
  <Paragraphs>31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Nib 1</cp:lastModifiedBy>
  <cp:revision>24</cp:revision>
  <dcterms:created xsi:type="dcterms:W3CDTF">2023-08-25T23:08:38Z</dcterms:created>
  <dcterms:modified xsi:type="dcterms:W3CDTF">2024-12-04T18:59:10Z</dcterms:modified>
</cp:coreProperties>
</file>