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6B36-1C70-E7E2-C4F0-0BB8101A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B4826-F25D-7385-29AC-7C6442C7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BB1AC-0BF3-802B-1D3E-82F51A7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A53A9-4A7D-D7D5-F387-AF73380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067DB-4D73-4547-4E96-BDD7F75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B5D7-B4C7-F7F8-5D1F-6AB31C26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C5563-5093-0D1B-EDA4-7152281B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0271D-03F8-104C-C471-5CD93BA9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501E-A6CE-25AA-07E5-CA5E82EC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47E93-B89A-78A6-5B39-4DE8E8A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EF5BD-38AB-942A-47F1-66CB271C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98B2F-A835-7017-6109-BEBF7496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93686-BABC-7AF3-CD15-5D01CA92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37657-17C1-FD24-1220-9E4F65C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E85B4-EAA8-F3D6-9D88-D5A2F31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0BAC-820B-4A44-BCB1-3EA4E79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6117F-6E3A-3318-77C0-92EB8481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6CC3A-243A-4022-17C2-0F99B69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4DF34-A57F-2226-1798-7989F8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AB1CF-8173-0735-7429-FFD2C60B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8649-2775-9112-4B9A-5D8DF96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32456-8EEB-CF87-4582-DEB6E295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3E798-BF24-B184-B847-4ED56C2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CBBF-24C4-CE4F-C499-08D4BB30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E41FC-92B9-E35B-DE38-429C7F01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85FC-7BCD-5606-0D73-1292AB46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3901F-D09D-D6BA-C263-1F5BA3B8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41142-2FFB-7209-7F49-74959821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5B1E5-7CA9-DFCA-AD0C-769E834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C957D-AA52-B801-9195-31A8CB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DAD63-4BFA-339E-51C8-5F00B43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2F6-689D-3A57-9D08-463F66D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0237-0AB7-3B76-484B-53851AFD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E1DCC-55F8-20E0-5F21-50900E73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EB4FB0-5D0D-EC0C-F053-E0165478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30471-23F6-C64E-CA75-3689E92F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4F102-55A4-2657-AE8D-4F3AA3B2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8166C-A179-541E-5A7A-C90AE2E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97E3A-E016-5782-1A02-4CD0A1F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8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48948-BBDE-C295-2423-4F0E7342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9E6E8-AFAA-42A6-8AE1-56A5B93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C7720E-1F20-6830-746E-28C8F04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967C0B-BDBB-1937-6BDA-994608C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5D5B8-086C-6F32-1511-DC2113A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84AEB3-E3CB-E5E0-2889-ECE73E8F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C1769-123B-6D3F-96CF-D53CD84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F2EB-4C52-28AF-E8C5-63B54DE6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E8536-4251-8646-6F5E-F243E31D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24C269-C622-02F9-DC37-BF14067B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F6BDC-C2D4-2F49-4E56-62817AD6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CCB4-5EF8-6B85-4EB7-6EAF8F2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919E2-5A83-B917-B11D-B19AF69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4B73-C59B-D64D-EFB4-32522027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E4C4A4-32C0-FEEE-650F-D0852C7E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50337-D15A-C884-F5B6-BD555BD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A81C3-0D25-3E98-0351-2D656E9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298DF-4B03-243C-2E9B-7E2E182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05BF4-843F-3CEF-F923-A1982FCC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C408E-1BD1-A7E4-75FA-8A0244BD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5DDAC-5340-5767-5754-2A2F811F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FE573-DA6A-A169-378C-AE130A00D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3951-F40E-4A2D-AEE9-CDC3C3196AFF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6149-E972-3A76-2D2B-467EB008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1CB89-8F61-B26A-71E7-817F5A15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0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err="1"/>
              <a:t>Missing</a:t>
            </a:r>
            <a:r>
              <a:rPr lang="es-ES" sz="6600" b="1" dirty="0"/>
              <a:t> </a:t>
            </a:r>
          </a:p>
          <a:p>
            <a:pPr algn="ctr"/>
            <a:r>
              <a:rPr lang="es-ES" sz="6600" b="1" dirty="0"/>
              <a:t>&amp; </a:t>
            </a:r>
          </a:p>
          <a:p>
            <a:pPr algn="ctr"/>
            <a:r>
              <a:rPr lang="es-ES" sz="6600" b="1" dirty="0" err="1"/>
              <a:t>Outliers</a:t>
            </a:r>
            <a:endParaRPr lang="es-ES" sz="6600" b="1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EBE3373-CFCC-2E39-0225-4A8B7560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760A747-16A9-6E12-D8B3-2177673B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Medium </a:t>
            </a:r>
          </a:p>
          <a:p>
            <a:pPr algn="ctr"/>
            <a:r>
              <a:rPr lang="es-MX" sz="6600" b="1" dirty="0"/>
              <a:t>Data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23D815A9-23AC-CB2E-25F5-996EEF1D0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0F01F0-BFF9-AE61-4CE7-771AFDB76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4"/>
          <a:stretch/>
        </p:blipFill>
        <p:spPr bwMode="auto">
          <a:xfrm>
            <a:off x="8280000" y="1080000"/>
            <a:ext cx="2000000" cy="19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8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 err="1"/>
              <a:t>Multiprocessing</a:t>
            </a:r>
            <a:r>
              <a:rPr lang="es-MX" sz="6600" b="1" dirty="0"/>
              <a:t> </a:t>
            </a:r>
          </a:p>
          <a:p>
            <a:pPr algn="ctr"/>
            <a:r>
              <a:rPr lang="es-MX" sz="6600" b="1" dirty="0"/>
              <a:t>Y algo más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494E434B-8E54-6EC6-350A-4FCF9FF33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objeto, computadora, medidor&#10;&#10;Descripción generada automáticamente">
            <a:extLst>
              <a:ext uri="{FF2B5EF4-FFF2-40B4-BE49-F238E27FC236}">
                <a16:creationId xmlns:a16="http://schemas.microsoft.com/office/drawing/2014/main" id="{01FE5318-E279-3524-4223-1557B207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9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Computación </a:t>
            </a:r>
          </a:p>
          <a:p>
            <a:pPr algn="ctr"/>
            <a:r>
              <a:rPr lang="es-MX" sz="6600" b="1" dirty="0"/>
              <a:t>distribuida</a:t>
            </a:r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9940676-5121-6094-9BB4-DF1E35C53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A4A5BF30-B6EA-5C6C-F473-5C3F5945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3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 err="1"/>
              <a:t>Spark</a:t>
            </a:r>
            <a:r>
              <a:rPr lang="es-MX" sz="6600" b="1" dirty="0"/>
              <a:t> </a:t>
            </a:r>
          </a:p>
          <a:p>
            <a:pPr algn="ctr"/>
            <a:r>
              <a:rPr lang="es-MX" sz="6600" b="1" dirty="0" err="1"/>
              <a:t>intro</a:t>
            </a:r>
            <a:r>
              <a:rPr lang="es-MX" sz="6600" b="1" dirty="0"/>
              <a:t> ML</a:t>
            </a:r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472B24D-10E3-9B61-5EA7-18E1B8F8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30" y="938005"/>
            <a:ext cx="2971800" cy="1543050"/>
          </a:xfrm>
          <a:prstGeom prst="rect">
            <a:avLst/>
          </a:prstGeom>
        </p:spPr>
      </p:pic>
      <p:pic>
        <p:nvPicPr>
          <p:cNvPr id="8" name="Imagen 7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D828D7AA-CE1A-853E-00F0-A5FCD6125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855" y="3653046"/>
            <a:ext cx="31527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4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Visualización</a:t>
            </a:r>
          </a:p>
          <a:p>
            <a:pPr algn="ctr"/>
            <a:r>
              <a:rPr lang="es-ES" sz="6600" b="1" dirty="0"/>
              <a:t>Datos</a:t>
            </a:r>
          </a:p>
          <a:p>
            <a:pPr algn="ctr"/>
            <a:r>
              <a:rPr lang="es-ES" sz="6600" b="1" dirty="0" err="1"/>
              <a:t>Univariados</a:t>
            </a:r>
            <a:endParaRPr lang="es-ES" sz="6600" b="1" dirty="0"/>
          </a:p>
        </p:txBody>
      </p:sp>
      <p:pic>
        <p:nvPicPr>
          <p:cNvPr id="3" name="Imagen 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9E23DCC-734F-876C-0FC8-F6AB82F5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4635B0D-544D-56D9-E9DA-B019E89B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EDA</a:t>
            </a:r>
          </a:p>
          <a:p>
            <a:pPr algn="ctr"/>
            <a:r>
              <a:rPr lang="es-ES" sz="6600" b="1" dirty="0"/>
              <a:t>Multivariado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C145D4D-5BC6-B8D9-8F7A-112FED7FC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8" name="Imagen 7" descr="Forma, Círculo&#10;&#10;Descripción generada automáticamente">
            <a:extLst>
              <a:ext uri="{FF2B5EF4-FFF2-40B4-BE49-F238E27FC236}">
                <a16:creationId xmlns:a16="http://schemas.microsoft.com/office/drawing/2014/main" id="{7AD588D4-94F4-225B-97C8-159F9DB7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</a:t>
            </a:r>
          </a:p>
          <a:p>
            <a:pPr algn="ctr"/>
            <a:r>
              <a:rPr lang="es-ES" sz="6600" b="1" dirty="0"/>
              <a:t>Lineal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F25CEBB-1568-8320-DC71-83C9AB4E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BE1DF294-AD07-E079-AD70-89D8D1901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Introducción a </a:t>
            </a:r>
          </a:p>
          <a:p>
            <a:pPr algn="ctr"/>
            <a:r>
              <a:rPr lang="es-ES" sz="6600" b="1" dirty="0"/>
              <a:t>Machine </a:t>
            </a:r>
          </a:p>
          <a:p>
            <a:pPr algn="ctr"/>
            <a:r>
              <a:rPr lang="es-ES" sz="6600" b="1" dirty="0" err="1"/>
              <a:t>Learning</a:t>
            </a:r>
            <a:endParaRPr lang="es-ES" sz="6600" b="1" dirty="0"/>
          </a:p>
        </p:txBody>
      </p:sp>
      <p:pic>
        <p:nvPicPr>
          <p:cNvPr id="1026" name="Picture 2" descr="Icono de Machine Learning Generic Outline Color">
            <a:extLst>
              <a:ext uri="{FF2B5EF4-FFF2-40B4-BE49-F238E27FC236}">
                <a16:creationId xmlns:a16="http://schemas.microsoft.com/office/drawing/2014/main" id="{48C10340-5AB0-71D9-EB5D-D7C65C22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108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endizaje profundo - Iconos gratis de electrónica">
            <a:extLst>
              <a:ext uri="{FF2B5EF4-FFF2-40B4-BE49-F238E27FC236}">
                <a16:creationId xmlns:a16="http://schemas.microsoft.com/office/drawing/2014/main" id="{4AC813D2-A906-D788-41D3-2859D757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360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 </a:t>
            </a:r>
          </a:p>
          <a:p>
            <a:pPr algn="ctr"/>
            <a:r>
              <a:rPr lang="es-ES" sz="6600" b="1" dirty="0"/>
              <a:t>Logística</a:t>
            </a:r>
          </a:p>
        </p:txBody>
      </p:sp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FF172DE-A930-0054-C298-0A93AB8EE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6" name="Imagen 5" descr="Imagen que contiene objeto, reloj, verde&#10;&#10;Descripción generada automáticamente">
            <a:extLst>
              <a:ext uri="{FF2B5EF4-FFF2-40B4-BE49-F238E27FC236}">
                <a16:creationId xmlns:a16="http://schemas.microsoft.com/office/drawing/2014/main" id="{90B84059-E607-B4C2-11D4-5896E173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Árboles de decisión </a:t>
            </a:r>
          </a:p>
          <a:p>
            <a:pPr algn="ctr"/>
            <a:r>
              <a:rPr lang="es-ES" sz="6600" b="1" dirty="0"/>
              <a:t>y </a:t>
            </a:r>
          </a:p>
          <a:p>
            <a:pPr algn="ctr"/>
            <a:r>
              <a:rPr lang="es-ES" sz="6600" b="1" dirty="0"/>
              <a:t>Bosques </a:t>
            </a:r>
          </a:p>
          <a:p>
            <a:pPr algn="ctr"/>
            <a:r>
              <a:rPr lang="es-ES" sz="6600" b="1" dirty="0"/>
              <a:t>aleatorios</a:t>
            </a:r>
          </a:p>
        </p:txBody>
      </p:sp>
      <p:pic>
        <p:nvPicPr>
          <p:cNvPr id="5" name="Imagen 4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79008B29-9854-8064-D229-98405B07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196CE942-F0D3-4EC1-B59D-550134DEA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9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Aprendizaje no Supervisado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37C7E752-507C-F949-58E1-8DFF308C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05F7496-82EF-9647-4F61-A1066CA7E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0000" y="360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Introducción </a:t>
            </a:r>
          </a:p>
          <a:p>
            <a:pPr algn="ctr"/>
            <a:r>
              <a:rPr lang="es-MX" sz="6600" b="1" dirty="0" err="1"/>
              <a:t>BigData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9C60995-6B9C-BCF9-72E9-D808A815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9CD20F0E-A2F2-E2FC-5C2D-CB1A9696A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51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17348</TotalTime>
  <Words>38</Words>
  <Application>Microsoft Office PowerPoint</Application>
  <PresentationFormat>Panorámica</PresentationFormat>
  <Paragraphs>30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Antonino Zainea Maya</dc:creator>
  <cp:lastModifiedBy>julio.zaineacolombiacompra.gov.co ads</cp:lastModifiedBy>
  <cp:revision>22</cp:revision>
  <dcterms:created xsi:type="dcterms:W3CDTF">2023-08-25T23:08:38Z</dcterms:created>
  <dcterms:modified xsi:type="dcterms:W3CDTF">2024-06-12T21:38:44Z</dcterms:modified>
</cp:coreProperties>
</file>