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Medium </a:t>
            </a:r>
          </a:p>
          <a:p>
            <a:pPr algn="ctr"/>
            <a:r>
              <a:rPr lang="es-MX" sz="6600" b="1" dirty="0"/>
              <a:t>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23D815A9-23AC-CB2E-25F5-996EEF1D0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0F01F0-BFF9-AE61-4CE7-771AFDB76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4"/>
          <a:stretch/>
        </p:blipFill>
        <p:spPr bwMode="auto">
          <a:xfrm>
            <a:off x="8280000" y="1080000"/>
            <a:ext cx="2000000" cy="19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8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err="1"/>
              <a:t>Multiprocessing</a:t>
            </a:r>
            <a:r>
              <a:rPr lang="es-MX" sz="6600" b="1" dirty="0"/>
              <a:t> </a:t>
            </a:r>
          </a:p>
          <a:p>
            <a:pPr algn="ctr"/>
            <a:r>
              <a:rPr lang="es-MX" sz="6600" b="1" dirty="0"/>
              <a:t>Y algo más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94E434B-8E54-6EC6-350A-4FCF9FF3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objeto, computadora, medidor&#10;&#10;Descripción generada automáticamente">
            <a:extLst>
              <a:ext uri="{FF2B5EF4-FFF2-40B4-BE49-F238E27FC236}">
                <a16:creationId xmlns:a16="http://schemas.microsoft.com/office/drawing/2014/main" id="{01FE5318-E279-3524-4223-1557B207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Árboles de decisión </a:t>
            </a:r>
          </a:p>
          <a:p>
            <a:pPr algn="ctr"/>
            <a:r>
              <a:rPr lang="es-ES" sz="6600" b="1" dirty="0"/>
              <a:t>y </a:t>
            </a:r>
          </a:p>
          <a:p>
            <a:pPr algn="ctr"/>
            <a:r>
              <a:rPr lang="es-ES" sz="6600" b="1" dirty="0"/>
              <a:t>Bosques </a:t>
            </a:r>
          </a:p>
          <a:p>
            <a:pPr algn="ctr"/>
            <a:r>
              <a:rPr lang="es-ES" sz="6600" b="1" dirty="0"/>
              <a:t>aleatorios</a:t>
            </a:r>
          </a:p>
        </p:txBody>
      </p:sp>
      <p:pic>
        <p:nvPicPr>
          <p:cNvPr id="5" name="Imagen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008B29-9854-8064-D229-98405B0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96CE942-F0D3-4EC1-B59D-550134DE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Aprendizaje no Supervisado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7C7E752-507C-F949-58E1-8DFF308C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5F7496-82EF-9647-4F61-A1066CA7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Introducción </a:t>
            </a:r>
          </a:p>
          <a:p>
            <a:pPr algn="ctr"/>
            <a:r>
              <a:rPr lang="es-MX" sz="6600" b="1" dirty="0" err="1"/>
              <a:t>BigData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C60995-6B9C-BCF9-72E9-D808A815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9CD20F0E-A2F2-E2FC-5C2D-CB1A9696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51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17339</TotalTime>
  <Words>33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Nib 1</cp:lastModifiedBy>
  <cp:revision>21</cp:revision>
  <dcterms:created xsi:type="dcterms:W3CDTF">2023-08-25T23:08:38Z</dcterms:created>
  <dcterms:modified xsi:type="dcterms:W3CDTF">2024-06-07T22:57:42Z</dcterms:modified>
</cp:coreProperties>
</file>