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76B36-1C70-E7E2-C4F0-0BB8101A9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3B4826-F25D-7385-29AC-7C6442C7D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DBB1AC-0BF3-802B-1D3E-82F51A70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BA53A9-4A7D-D7D5-F387-AF73380E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067DB-4D73-4547-4E96-BDD7F75F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01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CB5D7-B4C7-F7F8-5D1F-6AB31C26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9C5563-5093-0D1B-EDA4-7152281B8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10271D-03F8-104C-C471-5CD93BA9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A501E-A6CE-25AA-07E5-CA5E82EC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47E93-B89A-78A6-5B39-4DE8E8A4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2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2EF5BD-38AB-942A-47F1-66CB271C9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998B2F-A835-7017-6109-BEBF7496C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193686-BABC-7AF3-CD15-5D01CA92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137657-17C1-FD24-1220-9E4F65CC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CE85B4-EAA8-F3D6-9D88-D5A2F31E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14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10BAC-820B-4A44-BCB1-3EA4E792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B6117F-6E3A-3318-77C0-92EB8481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56CC3A-243A-4022-17C2-0F99B694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44DF34-A57F-2226-1798-7989F885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BAB1CF-8173-0735-7429-FFD2C60B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34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F8649-2775-9112-4B9A-5D8DF96F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C32456-8EEB-CF87-4582-DEB6E295A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E3E798-BF24-B184-B847-4ED56C26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0CBBF-24C4-CE4F-C499-08D4BB30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EE41FC-92B9-E35B-DE38-429C7F01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46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285FC-7BCD-5606-0D73-1292AB46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A3901F-D09D-D6BA-C263-1F5BA3B83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F41142-2FFB-7209-7F49-74959821F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A5B1E5-7CA9-DFCA-AD0C-769E8346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AC957D-AA52-B801-9195-31A8CB8D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0DAD63-4BFA-339E-51C8-5F00B43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87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832F6-689D-3A57-9D08-463F66DB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660237-0AB7-3B76-484B-53851AFD3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4E1DCC-55F8-20E0-5F21-50900E73B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EB4FB0-5D0D-EC0C-F053-E01654781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430471-23F6-C64E-CA75-3689E92FF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04F102-55A4-2657-AE8D-4F3AA3B2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D8166C-A179-541E-5A7A-C90AE2E2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097E3A-E016-5782-1A02-4CD0A1F0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78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48948-BBDE-C295-2423-4F0E7342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19E6E8-AFAA-42A6-8AE1-56A5B930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C7720E-1F20-6830-746E-28C8F04C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967C0B-BDBB-1937-6BDA-994608C4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74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D5D5B8-086C-6F32-1511-DC2113AC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84AEB3-E3CB-E5E0-2889-ECE73E8F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6C1769-123B-6D3F-96CF-D53CD844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14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9F2EB-4C52-28AF-E8C5-63B54DE6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8E8536-4251-8646-6F5E-F243E31DB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24C269-C622-02F9-DC37-BF14067BA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F6BDC-C2D4-2F49-4E56-62817AD6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C4CCB4-5EF8-6B85-4EB7-6EAF8F24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F919E2-5A83-B917-B11D-B19AF697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19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B4B73-C59B-D64D-EFB4-32522027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E4C4A4-32C0-FEEE-650F-D0852C7EC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550337-D15A-C884-F5B6-BD555BDEB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CA81C3-0D25-3E98-0351-2D656E90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B298DF-4B03-243C-2E9B-7E2E182E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605BF4-843F-3CEF-F923-A1982FCC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CC408E-1BD1-A7E4-75FA-8A0244BD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B5DDAC-5340-5767-5754-2A2F811F2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FE573-DA6A-A169-378C-AE130A00D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93951-F40E-4A2D-AEE9-CDC3C3196AFF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336149-E972-3A76-2D2B-467EB008C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01CB89-8F61-B26A-71E7-817F5A157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01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 err="1"/>
              <a:t>Missing</a:t>
            </a:r>
            <a:r>
              <a:rPr lang="es-ES" sz="6600" b="1" dirty="0"/>
              <a:t> </a:t>
            </a:r>
          </a:p>
          <a:p>
            <a:pPr algn="ctr"/>
            <a:r>
              <a:rPr lang="es-ES" sz="6600" b="1" dirty="0"/>
              <a:t>&amp; </a:t>
            </a:r>
          </a:p>
          <a:p>
            <a:pPr algn="ctr"/>
            <a:r>
              <a:rPr lang="es-ES" sz="6600" b="1" dirty="0" err="1"/>
              <a:t>Outliers</a:t>
            </a:r>
            <a:endParaRPr lang="es-ES" sz="6600" b="1" dirty="0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CEBE3373-CFCC-2E39-0225-4A8B75602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8" name="Imagen 7" descr="Forma&#10;&#10;Descripción generada automáticamente con confianza baja">
            <a:extLst>
              <a:ext uri="{FF2B5EF4-FFF2-40B4-BE49-F238E27FC236}">
                <a16:creationId xmlns:a16="http://schemas.microsoft.com/office/drawing/2014/main" id="{F760A747-16A9-6E12-D8B3-2177673B2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2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Visualización</a:t>
            </a:r>
          </a:p>
          <a:p>
            <a:pPr algn="ctr"/>
            <a:r>
              <a:rPr lang="es-ES" sz="6600" b="1" dirty="0"/>
              <a:t>Datos</a:t>
            </a:r>
          </a:p>
          <a:p>
            <a:pPr algn="ctr"/>
            <a:r>
              <a:rPr lang="es-ES" sz="6600" b="1" dirty="0" err="1"/>
              <a:t>Univariados</a:t>
            </a:r>
            <a:endParaRPr lang="es-ES" sz="6600" b="1" dirty="0"/>
          </a:p>
        </p:txBody>
      </p:sp>
      <p:pic>
        <p:nvPicPr>
          <p:cNvPr id="3" name="Imagen 2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69E23DCC-734F-876C-0FC8-F6AB82F5B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7" name="Imagen 6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B4635B0D-544D-56D9-E9DA-B019E89B1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6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9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EDA</a:t>
            </a:r>
          </a:p>
          <a:p>
            <a:pPr algn="ctr"/>
            <a:r>
              <a:rPr lang="es-ES" sz="6600" b="1" dirty="0"/>
              <a:t>Multivariado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5C145D4D-5BC6-B8D9-8F7A-112FED7FC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  <p:pic>
        <p:nvPicPr>
          <p:cNvPr id="8" name="Imagen 7" descr="Forma, Círculo&#10;&#10;Descripción generada automáticamente">
            <a:extLst>
              <a:ext uri="{FF2B5EF4-FFF2-40B4-BE49-F238E27FC236}">
                <a16:creationId xmlns:a16="http://schemas.microsoft.com/office/drawing/2014/main" id="{7AD588D4-94F4-225B-97C8-159F9DB70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230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17297</TotalTime>
  <Words>8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Antonino Zainea Maya</dc:creator>
  <cp:lastModifiedBy>julio.zaineacolombiacompra.gov.co ads</cp:lastModifiedBy>
  <cp:revision>13</cp:revision>
  <dcterms:created xsi:type="dcterms:W3CDTF">2023-08-25T23:08:38Z</dcterms:created>
  <dcterms:modified xsi:type="dcterms:W3CDTF">2024-05-17T22:09:53Z</dcterms:modified>
</cp:coreProperties>
</file>