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Medium </a:t>
            </a:r>
          </a:p>
          <a:p>
            <a:pPr algn="ctr"/>
            <a:r>
              <a:rPr lang="es-MX" sz="6600" b="1" dirty="0"/>
              <a:t>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3D815A9-23AC-CB2E-25F5-996EEF1D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0F01F0-BFF9-AE61-4CE7-771AFDB7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"/>
          <a:stretch/>
        </p:blipFill>
        <p:spPr bwMode="auto">
          <a:xfrm>
            <a:off x="8280000" y="1080000"/>
            <a:ext cx="2000000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17334</TotalTime>
  <Words>29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20</cp:revision>
  <dcterms:created xsi:type="dcterms:W3CDTF">2023-08-25T23:08:38Z</dcterms:created>
  <dcterms:modified xsi:type="dcterms:W3CDTF">2024-06-05T22:51:52Z</dcterms:modified>
</cp:coreProperties>
</file>