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71" r:id="rId4"/>
    <p:sldId id="386" r:id="rId5"/>
    <p:sldId id="408" r:id="rId6"/>
    <p:sldId id="409" r:id="rId7"/>
    <p:sldId id="410" r:id="rId8"/>
    <p:sldId id="411" r:id="rId9"/>
    <p:sldId id="413" r:id="rId10"/>
    <p:sldId id="414" r:id="rId11"/>
    <p:sldId id="415" r:id="rId12"/>
    <p:sldId id="419" r:id="rId13"/>
    <p:sldId id="417" r:id="rId14"/>
    <p:sldId id="416" r:id="rId15"/>
    <p:sldId id="418" r:id="rId16"/>
    <p:sldId id="412" r:id="rId17"/>
    <p:sldId id="375" r:id="rId18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D5CA1-DCA5-2D69-69D6-2506C74D2BDB}" name="Sergio Solano" initials="SS" userId="S::sergio.solano@bigview.com.co::4a479bf9-be0a-4f5c-bdb7-4b9e7b6a76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524E1-6DE8-A14F-8576-7A46AB38B2AC}" v="23" dt="2023-06-20T15:20:36.888"/>
    <p1510:client id="{F1401C1B-8B67-46DC-A4C3-AE80590FC2CF}" v="1769" dt="2023-06-20T03:00:14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94951" autoAdjust="0"/>
  </p:normalViewPr>
  <p:slideViewPr>
    <p:cSldViewPr snapToGrid="0">
      <p:cViewPr varScale="1">
        <p:scale>
          <a:sx n="80" d="100"/>
          <a:sy n="80" d="100"/>
        </p:scale>
        <p:origin x="129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EE947-6F26-4B90-B5C5-004D9B23B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31D03FC-B074-4DFB-BA2F-67CBE02DB53B}">
      <dgm:prSet/>
      <dgm:spPr/>
      <dgm:t>
        <a:bodyPr/>
        <a:lstStyle/>
        <a:p>
          <a:r>
            <a:rPr lang="es-CO" dirty="0"/>
            <a:t>Método utilizado para analizar y resumir conjuntos de datos. </a:t>
          </a:r>
        </a:p>
      </dgm:t>
    </dgm:pt>
    <dgm:pt modelId="{E0EFFBF0-AC9A-450C-9B4F-8E7A2ACE31F8}" type="parTrans" cxnId="{FB80B5D0-F1DA-49DB-AA22-006DAE7B6C92}">
      <dgm:prSet/>
      <dgm:spPr/>
      <dgm:t>
        <a:bodyPr/>
        <a:lstStyle/>
        <a:p>
          <a:endParaRPr lang="es-CO"/>
        </a:p>
      </dgm:t>
    </dgm:pt>
    <dgm:pt modelId="{9FB58E4E-150F-4591-9280-6601FC034614}" type="sibTrans" cxnId="{FB80B5D0-F1DA-49DB-AA22-006DAE7B6C92}">
      <dgm:prSet/>
      <dgm:spPr/>
      <dgm:t>
        <a:bodyPr/>
        <a:lstStyle/>
        <a:p>
          <a:endParaRPr lang="es-CO"/>
        </a:p>
      </dgm:t>
    </dgm:pt>
    <dgm:pt modelId="{6B47C0B6-6592-4B94-A69E-2996B42C173D}">
      <dgm:prSet/>
      <dgm:spPr/>
      <dgm:t>
        <a:bodyPr/>
        <a:lstStyle/>
        <a:p>
          <a:r>
            <a:rPr lang="es-CO" b="0" i="0" baseline="0"/>
            <a:t>Proceso que nos permite entender</a:t>
          </a:r>
          <a:r>
            <a:rPr lang="es-CO"/>
            <a:t>: </a:t>
          </a:r>
        </a:p>
      </dgm:t>
    </dgm:pt>
    <dgm:pt modelId="{327EA120-F886-4C65-8218-56334D25E845}" type="parTrans" cxnId="{2E811D43-798A-4812-8C64-8AE0CECEBC9E}">
      <dgm:prSet/>
      <dgm:spPr/>
      <dgm:t>
        <a:bodyPr/>
        <a:lstStyle/>
        <a:p>
          <a:endParaRPr lang="es-CO"/>
        </a:p>
      </dgm:t>
    </dgm:pt>
    <dgm:pt modelId="{C8D7B88A-BDF5-4ED9-9721-519089A5057F}" type="sibTrans" cxnId="{2E811D43-798A-4812-8C64-8AE0CECEBC9E}">
      <dgm:prSet/>
      <dgm:spPr/>
      <dgm:t>
        <a:bodyPr/>
        <a:lstStyle/>
        <a:p>
          <a:endParaRPr lang="es-CO"/>
        </a:p>
      </dgm:t>
    </dgm:pt>
    <dgm:pt modelId="{AD1C24F7-737B-4F35-8ECB-D09006B9B018}">
      <dgm:prSet/>
      <dgm:spPr/>
      <dgm:t>
        <a:bodyPr/>
        <a:lstStyle/>
        <a:p>
          <a:r>
            <a:rPr lang="es-CO"/>
            <a:t>El comportamiento individual de las variables, </a:t>
          </a:r>
        </a:p>
      </dgm:t>
    </dgm:pt>
    <dgm:pt modelId="{6CEC5195-9D46-450D-8D94-A5D0CB56F617}" type="parTrans" cxnId="{A14176E4-720D-4AB7-B797-615163833B01}">
      <dgm:prSet/>
      <dgm:spPr/>
      <dgm:t>
        <a:bodyPr/>
        <a:lstStyle/>
        <a:p>
          <a:endParaRPr lang="es-CO"/>
        </a:p>
      </dgm:t>
    </dgm:pt>
    <dgm:pt modelId="{B8C90EFF-B955-4836-B1C6-A0F54902DBDE}" type="sibTrans" cxnId="{A14176E4-720D-4AB7-B797-615163833B01}">
      <dgm:prSet/>
      <dgm:spPr/>
      <dgm:t>
        <a:bodyPr/>
        <a:lstStyle/>
        <a:p>
          <a:endParaRPr lang="es-CO"/>
        </a:p>
      </dgm:t>
    </dgm:pt>
    <dgm:pt modelId="{20E3686D-E3E4-47E0-BC36-CF0134B39057}">
      <dgm:prSet/>
      <dgm:spPr/>
      <dgm:t>
        <a:bodyPr/>
        <a:lstStyle/>
        <a:p>
          <a:r>
            <a:rPr lang="es-CO" dirty="0"/>
            <a:t>Las relaciones entre ellas,</a:t>
          </a:r>
        </a:p>
      </dgm:t>
    </dgm:pt>
    <dgm:pt modelId="{AF7C5AF1-7038-47D7-B6CE-62CC130B2245}" type="parTrans" cxnId="{A35ABD85-0256-4AB2-9730-9CEF32B0B78C}">
      <dgm:prSet/>
      <dgm:spPr/>
      <dgm:t>
        <a:bodyPr/>
        <a:lstStyle/>
        <a:p>
          <a:endParaRPr lang="es-CO"/>
        </a:p>
      </dgm:t>
    </dgm:pt>
    <dgm:pt modelId="{118743E8-7A6E-4FA4-A49F-3A8FBB607146}" type="sibTrans" cxnId="{A35ABD85-0256-4AB2-9730-9CEF32B0B78C}">
      <dgm:prSet/>
      <dgm:spPr/>
      <dgm:t>
        <a:bodyPr/>
        <a:lstStyle/>
        <a:p>
          <a:endParaRPr lang="es-CO"/>
        </a:p>
      </dgm:t>
    </dgm:pt>
    <dgm:pt modelId="{8D918F7A-ED26-4C67-8064-99FDA2210C5E}">
      <dgm:prSet/>
      <dgm:spPr/>
      <dgm:t>
        <a:bodyPr/>
        <a:lstStyle/>
        <a:p>
          <a:r>
            <a:rPr lang="es-CO" dirty="0"/>
            <a:t>Detectar datos atípicos, </a:t>
          </a:r>
        </a:p>
      </dgm:t>
    </dgm:pt>
    <dgm:pt modelId="{349D856E-A988-4F6B-A927-25B15BAEF9B6}" type="parTrans" cxnId="{E80D687E-76F5-43D3-BACD-AA4A7D590282}">
      <dgm:prSet/>
      <dgm:spPr/>
      <dgm:t>
        <a:bodyPr/>
        <a:lstStyle/>
        <a:p>
          <a:endParaRPr lang="es-CO"/>
        </a:p>
      </dgm:t>
    </dgm:pt>
    <dgm:pt modelId="{96D7800A-E1C4-42D1-90EC-FB28F855A888}" type="sibTrans" cxnId="{E80D687E-76F5-43D3-BACD-AA4A7D590282}">
      <dgm:prSet/>
      <dgm:spPr/>
      <dgm:t>
        <a:bodyPr/>
        <a:lstStyle/>
        <a:p>
          <a:endParaRPr lang="es-CO"/>
        </a:p>
      </dgm:t>
    </dgm:pt>
    <dgm:pt modelId="{8862094B-68F3-403E-B1B3-617BB77C776C}">
      <dgm:prSet/>
      <dgm:spPr/>
      <dgm:t>
        <a:bodyPr/>
        <a:lstStyle/>
        <a:p>
          <a:r>
            <a:rPr lang="es-CO" dirty="0"/>
            <a:t>Determinar cuáles técnicas pueden ser apropiadas para procesar los datos. </a:t>
          </a:r>
        </a:p>
      </dgm:t>
    </dgm:pt>
    <dgm:pt modelId="{DE2FDC15-CF92-4C80-8997-2C562DAF98AD}" type="parTrans" cxnId="{30259B99-9023-432E-8826-BA735A94693D}">
      <dgm:prSet/>
      <dgm:spPr/>
      <dgm:t>
        <a:bodyPr/>
        <a:lstStyle/>
        <a:p>
          <a:endParaRPr lang="es-CO"/>
        </a:p>
      </dgm:t>
    </dgm:pt>
    <dgm:pt modelId="{A5700C36-7510-47F0-9869-A7D7D14B97C9}" type="sibTrans" cxnId="{30259B99-9023-432E-8826-BA735A94693D}">
      <dgm:prSet/>
      <dgm:spPr/>
      <dgm:t>
        <a:bodyPr/>
        <a:lstStyle/>
        <a:p>
          <a:endParaRPr lang="es-CO"/>
        </a:p>
      </dgm:t>
    </dgm:pt>
    <dgm:pt modelId="{4B34D18F-93A8-4991-8109-959AF9B72850}" type="pres">
      <dgm:prSet presAssocID="{18EEE947-6F26-4B90-B5C5-004D9B23B6C3}" presName="linear" presStyleCnt="0">
        <dgm:presLayoutVars>
          <dgm:animLvl val="lvl"/>
          <dgm:resizeHandles val="exact"/>
        </dgm:presLayoutVars>
      </dgm:prSet>
      <dgm:spPr/>
    </dgm:pt>
    <dgm:pt modelId="{9550DAB4-68CA-4FAC-B047-E266D3125F8F}" type="pres">
      <dgm:prSet presAssocID="{E31D03FC-B074-4DFB-BA2F-67CBE02DB5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DFA873-C3BF-4034-A91C-78D1E64D0A3A}" type="pres">
      <dgm:prSet presAssocID="{9FB58E4E-150F-4591-9280-6601FC034614}" presName="spacer" presStyleCnt="0"/>
      <dgm:spPr/>
    </dgm:pt>
    <dgm:pt modelId="{13A0A124-0936-48C3-9FB0-B064FE3A047B}" type="pres">
      <dgm:prSet presAssocID="{6B47C0B6-6592-4B94-A69E-2996B42C17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BD46D1-074B-418B-BBF4-AC57E13FE263}" type="pres">
      <dgm:prSet presAssocID="{6B47C0B6-6592-4B94-A69E-2996B42C17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91C432-1410-4D6C-AF31-78FCEC83FBED}" type="presOf" srcId="{8862094B-68F3-403E-B1B3-617BB77C776C}" destId="{D1BD46D1-074B-418B-BBF4-AC57E13FE263}" srcOrd="0" destOrd="3" presId="urn:microsoft.com/office/officeart/2005/8/layout/vList2"/>
    <dgm:cxn modelId="{2E811D43-798A-4812-8C64-8AE0CECEBC9E}" srcId="{18EEE947-6F26-4B90-B5C5-004D9B23B6C3}" destId="{6B47C0B6-6592-4B94-A69E-2996B42C173D}" srcOrd="1" destOrd="0" parTransId="{327EA120-F886-4C65-8218-56334D25E845}" sibTransId="{C8D7B88A-BDF5-4ED9-9721-519089A5057F}"/>
    <dgm:cxn modelId="{BADD0152-2AF9-40AC-AC9A-EAD7EFFB5FC2}" type="presOf" srcId="{8D918F7A-ED26-4C67-8064-99FDA2210C5E}" destId="{D1BD46D1-074B-418B-BBF4-AC57E13FE263}" srcOrd="0" destOrd="2" presId="urn:microsoft.com/office/officeart/2005/8/layout/vList2"/>
    <dgm:cxn modelId="{E80D687E-76F5-43D3-BACD-AA4A7D590282}" srcId="{6B47C0B6-6592-4B94-A69E-2996B42C173D}" destId="{8D918F7A-ED26-4C67-8064-99FDA2210C5E}" srcOrd="2" destOrd="0" parTransId="{349D856E-A988-4F6B-A927-25B15BAEF9B6}" sibTransId="{96D7800A-E1C4-42D1-90EC-FB28F855A888}"/>
    <dgm:cxn modelId="{A35ABD85-0256-4AB2-9730-9CEF32B0B78C}" srcId="{6B47C0B6-6592-4B94-A69E-2996B42C173D}" destId="{20E3686D-E3E4-47E0-BC36-CF0134B39057}" srcOrd="1" destOrd="0" parTransId="{AF7C5AF1-7038-47D7-B6CE-62CC130B2245}" sibTransId="{118743E8-7A6E-4FA4-A49F-3A8FBB607146}"/>
    <dgm:cxn modelId="{30259B99-9023-432E-8826-BA735A94693D}" srcId="{6B47C0B6-6592-4B94-A69E-2996B42C173D}" destId="{8862094B-68F3-403E-B1B3-617BB77C776C}" srcOrd="3" destOrd="0" parTransId="{DE2FDC15-CF92-4C80-8997-2C562DAF98AD}" sibTransId="{A5700C36-7510-47F0-9869-A7D7D14B97C9}"/>
    <dgm:cxn modelId="{E12791C5-5222-4094-A81F-9C5CC107C011}" type="presOf" srcId="{6B47C0B6-6592-4B94-A69E-2996B42C173D}" destId="{13A0A124-0936-48C3-9FB0-B064FE3A047B}" srcOrd="0" destOrd="0" presId="urn:microsoft.com/office/officeart/2005/8/layout/vList2"/>
    <dgm:cxn modelId="{6BABBDC5-1C97-4D1A-AB27-0CF001AD721C}" type="presOf" srcId="{20E3686D-E3E4-47E0-BC36-CF0134B39057}" destId="{D1BD46D1-074B-418B-BBF4-AC57E13FE263}" srcOrd="0" destOrd="1" presId="urn:microsoft.com/office/officeart/2005/8/layout/vList2"/>
    <dgm:cxn modelId="{50D946C9-573B-4D70-8545-1D982AEF1644}" type="presOf" srcId="{E31D03FC-B074-4DFB-BA2F-67CBE02DB53B}" destId="{9550DAB4-68CA-4FAC-B047-E266D3125F8F}" srcOrd="0" destOrd="0" presId="urn:microsoft.com/office/officeart/2005/8/layout/vList2"/>
    <dgm:cxn modelId="{FB80B5D0-F1DA-49DB-AA22-006DAE7B6C92}" srcId="{18EEE947-6F26-4B90-B5C5-004D9B23B6C3}" destId="{E31D03FC-B074-4DFB-BA2F-67CBE02DB53B}" srcOrd="0" destOrd="0" parTransId="{E0EFFBF0-AC9A-450C-9B4F-8E7A2ACE31F8}" sibTransId="{9FB58E4E-150F-4591-9280-6601FC034614}"/>
    <dgm:cxn modelId="{A14176E4-720D-4AB7-B797-615163833B01}" srcId="{6B47C0B6-6592-4B94-A69E-2996B42C173D}" destId="{AD1C24F7-737B-4F35-8ECB-D09006B9B018}" srcOrd="0" destOrd="0" parTransId="{6CEC5195-9D46-450D-8D94-A5D0CB56F617}" sibTransId="{B8C90EFF-B955-4836-B1C6-A0F54902DBDE}"/>
    <dgm:cxn modelId="{619BFDF6-49DC-4FE7-BA1B-FCB87453C1B4}" type="presOf" srcId="{18EEE947-6F26-4B90-B5C5-004D9B23B6C3}" destId="{4B34D18F-93A8-4991-8109-959AF9B72850}" srcOrd="0" destOrd="0" presId="urn:microsoft.com/office/officeart/2005/8/layout/vList2"/>
    <dgm:cxn modelId="{EE477EFB-72C5-41FD-A596-CCF7DD3FE746}" type="presOf" srcId="{AD1C24F7-737B-4F35-8ECB-D09006B9B018}" destId="{D1BD46D1-074B-418B-BBF4-AC57E13FE263}" srcOrd="0" destOrd="0" presId="urn:microsoft.com/office/officeart/2005/8/layout/vList2"/>
    <dgm:cxn modelId="{80A02E26-2669-455B-8E98-AC58E02D2078}" type="presParOf" srcId="{4B34D18F-93A8-4991-8109-959AF9B72850}" destId="{9550DAB4-68CA-4FAC-B047-E266D3125F8F}" srcOrd="0" destOrd="0" presId="urn:microsoft.com/office/officeart/2005/8/layout/vList2"/>
    <dgm:cxn modelId="{7CCF4E51-F79B-4C83-A862-ABB7A14AB8C6}" type="presParOf" srcId="{4B34D18F-93A8-4991-8109-959AF9B72850}" destId="{BCDFA873-C3BF-4034-A91C-78D1E64D0A3A}" srcOrd="1" destOrd="0" presId="urn:microsoft.com/office/officeart/2005/8/layout/vList2"/>
    <dgm:cxn modelId="{3B5EF1D0-4358-4BE3-A029-8E9360905D04}" type="presParOf" srcId="{4B34D18F-93A8-4991-8109-959AF9B72850}" destId="{13A0A124-0936-48C3-9FB0-B064FE3A047B}" srcOrd="2" destOrd="0" presId="urn:microsoft.com/office/officeart/2005/8/layout/vList2"/>
    <dgm:cxn modelId="{D86E4654-40CE-4BBA-BD26-54D8CA0D52B9}" type="presParOf" srcId="{4B34D18F-93A8-4991-8109-959AF9B72850}" destId="{D1BD46D1-074B-418B-BBF4-AC57E13FE2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2E7F6-EB17-457A-84A1-385E3774036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C455B7F5-84AD-4F5F-9E8D-CCC39327254E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</a:t>
          </a:r>
          <a:r>
            <a:rPr lang="es-CO" b="1" dirty="0" err="1">
              <a:solidFill>
                <a:schemeClr val="bg1"/>
              </a:solidFill>
            </a:rPr>
            <a:t>univariada</a:t>
          </a:r>
          <a:endParaRPr lang="es-CO" b="1" dirty="0">
            <a:solidFill>
              <a:schemeClr val="bg1"/>
            </a:solidFill>
          </a:endParaRPr>
        </a:p>
      </dgm:t>
    </dgm:pt>
    <dgm:pt modelId="{B982AF08-0B17-49C4-BE5F-16A5D29B193B}" type="parTrans" cxnId="{85F5149F-CD4A-4BDA-9027-53F21444BB76}">
      <dgm:prSet/>
      <dgm:spPr/>
      <dgm:t>
        <a:bodyPr/>
        <a:lstStyle/>
        <a:p>
          <a:endParaRPr lang="es-CO"/>
        </a:p>
      </dgm:t>
    </dgm:pt>
    <dgm:pt modelId="{88A6E948-8AC9-4DEA-9156-1F17CE33C7F4}" type="sibTrans" cxnId="{85F5149F-CD4A-4BDA-9027-53F21444BB76}">
      <dgm:prSet/>
      <dgm:spPr/>
      <dgm:t>
        <a:bodyPr/>
        <a:lstStyle/>
        <a:p>
          <a:endParaRPr lang="es-CO"/>
        </a:p>
      </dgm:t>
    </dgm:pt>
    <dgm:pt modelId="{2BEAB2F6-C4F5-4145-A673-ECD316ADFC43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multivariada</a:t>
          </a:r>
        </a:p>
      </dgm:t>
    </dgm:pt>
    <dgm:pt modelId="{488EC7C4-390A-4B7A-BE28-588A866A66AF}" type="parTrans" cxnId="{537D8995-AA05-4204-99C5-2DB24C587CD5}">
      <dgm:prSet/>
      <dgm:spPr/>
      <dgm:t>
        <a:bodyPr/>
        <a:lstStyle/>
        <a:p>
          <a:endParaRPr lang="es-CO"/>
        </a:p>
      </dgm:t>
    </dgm:pt>
    <dgm:pt modelId="{2CDB51C1-FB72-4E79-989E-DFB09B0CF246}" type="sibTrans" cxnId="{537D8995-AA05-4204-99C5-2DB24C587CD5}">
      <dgm:prSet/>
      <dgm:spPr/>
      <dgm:t>
        <a:bodyPr/>
        <a:lstStyle/>
        <a:p>
          <a:endParaRPr lang="es-CO"/>
        </a:p>
      </dgm:t>
    </dgm:pt>
    <dgm:pt modelId="{5223D59C-D380-4CA0-8A34-62077052B021}">
      <dgm:prSet phldrT="[Texto]"/>
      <dgm:spPr/>
      <dgm:t>
        <a:bodyPr/>
        <a:lstStyle/>
        <a:p>
          <a:r>
            <a:rPr lang="es-CO" dirty="0"/>
            <a:t>Segmentación (</a:t>
          </a:r>
          <a:r>
            <a:rPr lang="es-CO" dirty="0" err="1"/>
            <a:t>Clustering</a:t>
          </a:r>
          <a:r>
            <a:rPr lang="es-CO" dirty="0"/>
            <a:t>)</a:t>
          </a:r>
        </a:p>
      </dgm:t>
    </dgm:pt>
    <dgm:pt modelId="{E81CDC52-963D-4E10-888C-AE1254AD114B}" type="parTrans" cxnId="{6BF52D3F-10D8-4600-9655-E03B0D632A1E}">
      <dgm:prSet/>
      <dgm:spPr/>
      <dgm:t>
        <a:bodyPr/>
        <a:lstStyle/>
        <a:p>
          <a:endParaRPr lang="es-CO"/>
        </a:p>
      </dgm:t>
    </dgm:pt>
    <dgm:pt modelId="{55F42966-A657-4B49-ACA8-AB3A28804D25}" type="sibTrans" cxnId="{6BF52D3F-10D8-4600-9655-E03B0D632A1E}">
      <dgm:prSet/>
      <dgm:spPr/>
      <dgm:t>
        <a:bodyPr/>
        <a:lstStyle/>
        <a:p>
          <a:endParaRPr lang="es-CO"/>
        </a:p>
      </dgm:t>
    </dgm:pt>
    <dgm:pt modelId="{E16EAC56-9341-44CF-85E6-8D24A85CC45F}">
      <dgm:prSet phldrT="[Texto]"/>
      <dgm:spPr/>
      <dgm:t>
        <a:bodyPr/>
        <a:lstStyle/>
        <a:p>
          <a:r>
            <a:rPr lang="es-CO" dirty="0"/>
            <a:t>Análisis de correlación </a:t>
          </a:r>
        </a:p>
      </dgm:t>
    </dgm:pt>
    <dgm:pt modelId="{CFDD3D6B-3D05-461C-B80B-B45C9747A47F}" type="parTrans" cxnId="{831B3B3E-D55F-4D03-8525-B335358CBC85}">
      <dgm:prSet/>
      <dgm:spPr/>
      <dgm:t>
        <a:bodyPr/>
        <a:lstStyle/>
        <a:p>
          <a:endParaRPr lang="es-CO"/>
        </a:p>
      </dgm:t>
    </dgm:pt>
    <dgm:pt modelId="{83EA3D01-479E-4C59-9008-13414D35B046}" type="sibTrans" cxnId="{831B3B3E-D55F-4D03-8525-B335358CBC85}">
      <dgm:prSet/>
      <dgm:spPr/>
      <dgm:t>
        <a:bodyPr/>
        <a:lstStyle/>
        <a:p>
          <a:endParaRPr lang="es-CO"/>
        </a:p>
      </dgm:t>
    </dgm:pt>
    <dgm:pt modelId="{315D63FD-B4E6-4936-8435-8285A58A774A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</a:t>
          </a:r>
          <a:r>
            <a:rPr lang="es-CO" b="1" dirty="0" err="1">
              <a:solidFill>
                <a:schemeClr val="bg1"/>
              </a:solidFill>
            </a:rPr>
            <a:t>bivariada</a:t>
          </a:r>
          <a:endParaRPr lang="es-CO" b="1" dirty="0">
            <a:solidFill>
              <a:schemeClr val="bg1"/>
            </a:solidFill>
          </a:endParaRPr>
        </a:p>
      </dgm:t>
    </dgm:pt>
    <dgm:pt modelId="{30323C5A-D5BC-4359-9503-51E86B7883ED}" type="parTrans" cxnId="{08D426E7-9F8E-4076-9AA0-A0E81F352B4D}">
      <dgm:prSet/>
      <dgm:spPr/>
      <dgm:t>
        <a:bodyPr/>
        <a:lstStyle/>
        <a:p>
          <a:endParaRPr lang="es-CO"/>
        </a:p>
      </dgm:t>
    </dgm:pt>
    <dgm:pt modelId="{32315103-64D5-48C4-9A28-942F8BB4BA8A}" type="sibTrans" cxnId="{08D426E7-9F8E-4076-9AA0-A0E81F352B4D}">
      <dgm:prSet/>
      <dgm:spPr/>
      <dgm:t>
        <a:bodyPr/>
        <a:lstStyle/>
        <a:p>
          <a:endParaRPr lang="es-CO"/>
        </a:p>
      </dgm:t>
    </dgm:pt>
    <dgm:pt modelId="{B7A13A27-A983-4E27-B3FB-73B1A70A7DF3}" type="pres">
      <dgm:prSet presAssocID="{56E2E7F6-EB17-457A-84A1-385E37740363}" presName="diagram" presStyleCnt="0">
        <dgm:presLayoutVars>
          <dgm:dir/>
          <dgm:resizeHandles val="exact"/>
        </dgm:presLayoutVars>
      </dgm:prSet>
      <dgm:spPr/>
    </dgm:pt>
    <dgm:pt modelId="{DE1C6C87-EC21-487F-9A92-F74216730A48}" type="pres">
      <dgm:prSet presAssocID="{C455B7F5-84AD-4F5F-9E8D-CCC39327254E}" presName="node" presStyleLbl="node1" presStyleIdx="0" presStyleCnt="5">
        <dgm:presLayoutVars>
          <dgm:bulletEnabled val="1"/>
        </dgm:presLayoutVars>
      </dgm:prSet>
      <dgm:spPr/>
    </dgm:pt>
    <dgm:pt modelId="{B9D34B00-B63C-46C3-8766-82CEB5F2FFE7}" type="pres">
      <dgm:prSet presAssocID="{88A6E948-8AC9-4DEA-9156-1F17CE33C7F4}" presName="sibTrans" presStyleCnt="0"/>
      <dgm:spPr/>
    </dgm:pt>
    <dgm:pt modelId="{9DC3865E-B6F2-455D-9612-9325965BCB04}" type="pres">
      <dgm:prSet presAssocID="{315D63FD-B4E6-4936-8435-8285A58A774A}" presName="node" presStyleLbl="node1" presStyleIdx="1" presStyleCnt="5">
        <dgm:presLayoutVars>
          <dgm:bulletEnabled val="1"/>
        </dgm:presLayoutVars>
      </dgm:prSet>
      <dgm:spPr/>
    </dgm:pt>
    <dgm:pt modelId="{CA0D5A82-BBE8-43EE-B43A-7BBED4B95413}" type="pres">
      <dgm:prSet presAssocID="{32315103-64D5-48C4-9A28-942F8BB4BA8A}" presName="sibTrans" presStyleCnt="0"/>
      <dgm:spPr/>
    </dgm:pt>
    <dgm:pt modelId="{ADA27AD4-0068-4D84-AC32-34FA2384F6DC}" type="pres">
      <dgm:prSet presAssocID="{2BEAB2F6-C4F5-4145-A673-ECD316ADFC43}" presName="node" presStyleLbl="node1" presStyleIdx="2" presStyleCnt="5">
        <dgm:presLayoutVars>
          <dgm:bulletEnabled val="1"/>
        </dgm:presLayoutVars>
      </dgm:prSet>
      <dgm:spPr/>
    </dgm:pt>
    <dgm:pt modelId="{F6121CE1-837D-456D-83FE-4F6E1E880D66}" type="pres">
      <dgm:prSet presAssocID="{2CDB51C1-FB72-4E79-989E-DFB09B0CF246}" presName="sibTrans" presStyleCnt="0"/>
      <dgm:spPr/>
    </dgm:pt>
    <dgm:pt modelId="{6D3671F7-3345-4264-A410-D41120B05F7B}" type="pres">
      <dgm:prSet presAssocID="{E16EAC56-9341-44CF-85E6-8D24A85CC45F}" presName="node" presStyleLbl="node1" presStyleIdx="3" presStyleCnt="5" custLinFactNeighborX="55582" custLinFactNeighborY="8108">
        <dgm:presLayoutVars>
          <dgm:bulletEnabled val="1"/>
        </dgm:presLayoutVars>
      </dgm:prSet>
      <dgm:spPr/>
    </dgm:pt>
    <dgm:pt modelId="{C57C69F7-8559-4D0F-9A9A-A1501B2ABCE5}" type="pres">
      <dgm:prSet presAssocID="{83EA3D01-479E-4C59-9008-13414D35B046}" presName="sibTrans" presStyleCnt="0"/>
      <dgm:spPr/>
    </dgm:pt>
    <dgm:pt modelId="{A281A737-D7BF-4A99-86B0-A7302F00F294}" type="pres">
      <dgm:prSet presAssocID="{5223D59C-D380-4CA0-8A34-62077052B021}" presName="node" presStyleLbl="node1" presStyleIdx="4" presStyleCnt="5" custLinFactNeighborX="54425" custLinFactNeighborY="8922">
        <dgm:presLayoutVars>
          <dgm:bulletEnabled val="1"/>
        </dgm:presLayoutVars>
      </dgm:prSet>
      <dgm:spPr/>
    </dgm:pt>
  </dgm:ptLst>
  <dgm:cxnLst>
    <dgm:cxn modelId="{73FEC93C-0B83-4E64-A134-2A8B139BC9BC}" type="presOf" srcId="{E16EAC56-9341-44CF-85E6-8D24A85CC45F}" destId="{6D3671F7-3345-4264-A410-D41120B05F7B}" srcOrd="0" destOrd="0" presId="urn:microsoft.com/office/officeart/2005/8/layout/default"/>
    <dgm:cxn modelId="{831B3B3E-D55F-4D03-8525-B335358CBC85}" srcId="{56E2E7F6-EB17-457A-84A1-385E37740363}" destId="{E16EAC56-9341-44CF-85E6-8D24A85CC45F}" srcOrd="3" destOrd="0" parTransId="{CFDD3D6B-3D05-461C-B80B-B45C9747A47F}" sibTransId="{83EA3D01-479E-4C59-9008-13414D35B046}"/>
    <dgm:cxn modelId="{6BF52D3F-10D8-4600-9655-E03B0D632A1E}" srcId="{56E2E7F6-EB17-457A-84A1-385E37740363}" destId="{5223D59C-D380-4CA0-8A34-62077052B021}" srcOrd="4" destOrd="0" parTransId="{E81CDC52-963D-4E10-888C-AE1254AD114B}" sibTransId="{55F42966-A657-4B49-ACA8-AB3A28804D25}"/>
    <dgm:cxn modelId="{2CB9F887-E900-46EF-8B18-6DE0AF091A90}" type="presOf" srcId="{315D63FD-B4E6-4936-8435-8285A58A774A}" destId="{9DC3865E-B6F2-455D-9612-9325965BCB04}" srcOrd="0" destOrd="0" presId="urn:microsoft.com/office/officeart/2005/8/layout/default"/>
    <dgm:cxn modelId="{765CE08A-EF2F-4FEA-80EB-1FB6DE202AAB}" type="presOf" srcId="{56E2E7F6-EB17-457A-84A1-385E37740363}" destId="{B7A13A27-A983-4E27-B3FB-73B1A70A7DF3}" srcOrd="0" destOrd="0" presId="urn:microsoft.com/office/officeart/2005/8/layout/default"/>
    <dgm:cxn modelId="{537D8995-AA05-4204-99C5-2DB24C587CD5}" srcId="{56E2E7F6-EB17-457A-84A1-385E37740363}" destId="{2BEAB2F6-C4F5-4145-A673-ECD316ADFC43}" srcOrd="2" destOrd="0" parTransId="{488EC7C4-390A-4B7A-BE28-588A866A66AF}" sibTransId="{2CDB51C1-FB72-4E79-989E-DFB09B0CF246}"/>
    <dgm:cxn modelId="{C510129C-5CC4-4E1E-808B-19EEB6C4B5E1}" type="presOf" srcId="{2BEAB2F6-C4F5-4145-A673-ECD316ADFC43}" destId="{ADA27AD4-0068-4D84-AC32-34FA2384F6DC}" srcOrd="0" destOrd="0" presId="urn:microsoft.com/office/officeart/2005/8/layout/default"/>
    <dgm:cxn modelId="{85F5149F-CD4A-4BDA-9027-53F21444BB76}" srcId="{56E2E7F6-EB17-457A-84A1-385E37740363}" destId="{C455B7F5-84AD-4F5F-9E8D-CCC39327254E}" srcOrd="0" destOrd="0" parTransId="{B982AF08-0B17-49C4-BE5F-16A5D29B193B}" sibTransId="{88A6E948-8AC9-4DEA-9156-1F17CE33C7F4}"/>
    <dgm:cxn modelId="{D3641EAB-A4D0-4D0D-928B-E2CF2D1E55DC}" type="presOf" srcId="{C455B7F5-84AD-4F5F-9E8D-CCC39327254E}" destId="{DE1C6C87-EC21-487F-9A92-F74216730A48}" srcOrd="0" destOrd="0" presId="urn:microsoft.com/office/officeart/2005/8/layout/default"/>
    <dgm:cxn modelId="{C02A9BCE-F0DA-4DCF-AF34-2EF9B130564F}" type="presOf" srcId="{5223D59C-D380-4CA0-8A34-62077052B021}" destId="{A281A737-D7BF-4A99-86B0-A7302F00F294}" srcOrd="0" destOrd="0" presId="urn:microsoft.com/office/officeart/2005/8/layout/default"/>
    <dgm:cxn modelId="{08D426E7-9F8E-4076-9AA0-A0E81F352B4D}" srcId="{56E2E7F6-EB17-457A-84A1-385E37740363}" destId="{315D63FD-B4E6-4936-8435-8285A58A774A}" srcOrd="1" destOrd="0" parTransId="{30323C5A-D5BC-4359-9503-51E86B7883ED}" sibTransId="{32315103-64D5-48C4-9A28-942F8BB4BA8A}"/>
    <dgm:cxn modelId="{37AB09D5-4902-43A2-AE59-4EB96CA4D23F}" type="presParOf" srcId="{B7A13A27-A983-4E27-B3FB-73B1A70A7DF3}" destId="{DE1C6C87-EC21-487F-9A92-F74216730A48}" srcOrd="0" destOrd="0" presId="urn:microsoft.com/office/officeart/2005/8/layout/default"/>
    <dgm:cxn modelId="{DCC126DE-8AB6-492B-B3E3-B302F152FC81}" type="presParOf" srcId="{B7A13A27-A983-4E27-B3FB-73B1A70A7DF3}" destId="{B9D34B00-B63C-46C3-8766-82CEB5F2FFE7}" srcOrd="1" destOrd="0" presId="urn:microsoft.com/office/officeart/2005/8/layout/default"/>
    <dgm:cxn modelId="{790AAD41-B55D-46E3-ADEE-7FBD7E85FADC}" type="presParOf" srcId="{B7A13A27-A983-4E27-B3FB-73B1A70A7DF3}" destId="{9DC3865E-B6F2-455D-9612-9325965BCB04}" srcOrd="2" destOrd="0" presId="urn:microsoft.com/office/officeart/2005/8/layout/default"/>
    <dgm:cxn modelId="{D70FE063-28E6-4C70-A92F-A90FFDD517F7}" type="presParOf" srcId="{B7A13A27-A983-4E27-B3FB-73B1A70A7DF3}" destId="{CA0D5A82-BBE8-43EE-B43A-7BBED4B95413}" srcOrd="3" destOrd="0" presId="urn:microsoft.com/office/officeart/2005/8/layout/default"/>
    <dgm:cxn modelId="{2C949CCC-1DD7-4AB5-9E15-B714AC464ADE}" type="presParOf" srcId="{B7A13A27-A983-4E27-B3FB-73B1A70A7DF3}" destId="{ADA27AD4-0068-4D84-AC32-34FA2384F6DC}" srcOrd="4" destOrd="0" presId="urn:microsoft.com/office/officeart/2005/8/layout/default"/>
    <dgm:cxn modelId="{DAEAADE1-728F-4157-9682-B0607A5AE923}" type="presParOf" srcId="{B7A13A27-A983-4E27-B3FB-73B1A70A7DF3}" destId="{F6121CE1-837D-456D-83FE-4F6E1E880D66}" srcOrd="5" destOrd="0" presId="urn:microsoft.com/office/officeart/2005/8/layout/default"/>
    <dgm:cxn modelId="{15742EAF-A9C3-4A71-869F-0D940E0C3656}" type="presParOf" srcId="{B7A13A27-A983-4E27-B3FB-73B1A70A7DF3}" destId="{6D3671F7-3345-4264-A410-D41120B05F7B}" srcOrd="6" destOrd="0" presId="urn:microsoft.com/office/officeart/2005/8/layout/default"/>
    <dgm:cxn modelId="{D87E2A56-9894-49A4-B885-AF3C1E3F9D88}" type="presParOf" srcId="{B7A13A27-A983-4E27-B3FB-73B1A70A7DF3}" destId="{C57C69F7-8559-4D0F-9A9A-A1501B2ABCE5}" srcOrd="7" destOrd="0" presId="urn:microsoft.com/office/officeart/2005/8/layout/default"/>
    <dgm:cxn modelId="{79C33C26-695F-46D2-A51F-F50AE3A02793}" type="presParOf" srcId="{B7A13A27-A983-4E27-B3FB-73B1A70A7DF3}" destId="{A281A737-D7BF-4A99-86B0-A7302F00F29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BF67C-ADA3-4251-BD30-39EB720FCA9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688C761-AAD7-4D5E-9DCD-2E4BB15277E4}">
      <dgm:prSet phldrT="[Texto]"/>
      <dgm:spPr/>
      <dgm:t>
        <a:bodyPr/>
        <a:lstStyle/>
        <a:p>
          <a:r>
            <a:rPr lang="es-CO" dirty="0"/>
            <a:t>Entendimiento de negocio</a:t>
          </a:r>
        </a:p>
      </dgm:t>
    </dgm:pt>
    <dgm:pt modelId="{3941F3AD-DCB8-4DED-B556-C728BFFFB7EC}" type="parTrans" cxnId="{339E4E19-C4C3-4305-9537-245368D89F17}">
      <dgm:prSet/>
      <dgm:spPr/>
      <dgm:t>
        <a:bodyPr/>
        <a:lstStyle/>
        <a:p>
          <a:endParaRPr lang="es-CO"/>
        </a:p>
      </dgm:t>
    </dgm:pt>
    <dgm:pt modelId="{91156BB7-1D1B-464B-B99A-422CF6C6477C}" type="sibTrans" cxnId="{339E4E19-C4C3-4305-9537-245368D89F17}">
      <dgm:prSet/>
      <dgm:spPr/>
      <dgm:t>
        <a:bodyPr/>
        <a:lstStyle/>
        <a:p>
          <a:endParaRPr lang="es-CO"/>
        </a:p>
      </dgm:t>
    </dgm:pt>
    <dgm:pt modelId="{2258CA1B-868D-4306-B1A8-03CCE3C1905F}">
      <dgm:prSet phldrT="[Texto]"/>
      <dgm:spPr/>
      <dgm:t>
        <a:bodyPr/>
        <a:lstStyle/>
        <a:p>
          <a:r>
            <a:rPr lang="es-CO" dirty="0"/>
            <a:t>Preparación de datos</a:t>
          </a:r>
        </a:p>
      </dgm:t>
    </dgm:pt>
    <dgm:pt modelId="{D317F282-E014-4885-A5EA-8FF774343904}" type="parTrans" cxnId="{8E50E6CD-3AE4-4331-BCCA-BB18A5E2C0CC}">
      <dgm:prSet/>
      <dgm:spPr/>
      <dgm:t>
        <a:bodyPr/>
        <a:lstStyle/>
        <a:p>
          <a:endParaRPr lang="es-CO"/>
        </a:p>
      </dgm:t>
    </dgm:pt>
    <dgm:pt modelId="{DA167CDC-0FBE-432F-8264-953655077266}" type="sibTrans" cxnId="{8E50E6CD-3AE4-4331-BCCA-BB18A5E2C0CC}">
      <dgm:prSet/>
      <dgm:spPr/>
      <dgm:t>
        <a:bodyPr/>
        <a:lstStyle/>
        <a:p>
          <a:endParaRPr lang="es-CO"/>
        </a:p>
      </dgm:t>
    </dgm:pt>
    <dgm:pt modelId="{E0888903-FAD4-4C9B-84CC-9F4E51D9BBD6}">
      <dgm:prSet phldrT="[Texto]"/>
      <dgm:spPr/>
      <dgm:t>
        <a:bodyPr/>
        <a:lstStyle/>
        <a:p>
          <a:r>
            <a:rPr lang="es-CO" dirty="0"/>
            <a:t>Entendimiento de datos</a:t>
          </a:r>
        </a:p>
      </dgm:t>
    </dgm:pt>
    <dgm:pt modelId="{7EED11E4-B43B-48D2-BB5D-80FDA1D49598}" type="parTrans" cxnId="{15BCE6D2-E908-42E5-A972-0DE46856A8C0}">
      <dgm:prSet/>
      <dgm:spPr/>
      <dgm:t>
        <a:bodyPr/>
        <a:lstStyle/>
        <a:p>
          <a:endParaRPr lang="es-CO"/>
        </a:p>
      </dgm:t>
    </dgm:pt>
    <dgm:pt modelId="{AFD51153-88B0-4732-9DE5-F590A88E421C}" type="sibTrans" cxnId="{15BCE6D2-E908-42E5-A972-0DE46856A8C0}">
      <dgm:prSet/>
      <dgm:spPr/>
      <dgm:t>
        <a:bodyPr/>
        <a:lstStyle/>
        <a:p>
          <a:endParaRPr lang="es-CO"/>
        </a:p>
      </dgm:t>
    </dgm:pt>
    <dgm:pt modelId="{D3CD7853-B592-48A9-92B1-193854200F9D}">
      <dgm:prSet phldrT="[Texto]"/>
      <dgm:spPr/>
      <dgm:t>
        <a:bodyPr/>
        <a:lstStyle/>
        <a:p>
          <a:r>
            <a:rPr lang="es-CO" dirty="0"/>
            <a:t>Modelado</a:t>
          </a:r>
        </a:p>
      </dgm:t>
    </dgm:pt>
    <dgm:pt modelId="{7D05C5F3-EB71-4E1E-9384-083F7C270C55}" type="parTrans" cxnId="{9EEB7B5B-3A57-411F-9812-A9A1344E3DC0}">
      <dgm:prSet/>
      <dgm:spPr/>
      <dgm:t>
        <a:bodyPr/>
        <a:lstStyle/>
        <a:p>
          <a:endParaRPr lang="es-CO"/>
        </a:p>
      </dgm:t>
    </dgm:pt>
    <dgm:pt modelId="{A53C5F94-6088-46DF-8B44-F0182A84C3AF}" type="sibTrans" cxnId="{9EEB7B5B-3A57-411F-9812-A9A1344E3DC0}">
      <dgm:prSet/>
      <dgm:spPr/>
      <dgm:t>
        <a:bodyPr/>
        <a:lstStyle/>
        <a:p>
          <a:endParaRPr lang="es-CO"/>
        </a:p>
      </dgm:t>
    </dgm:pt>
    <dgm:pt modelId="{A2EB3175-B62B-4333-8D64-DFDADC822259}">
      <dgm:prSet phldrT="[Texto]"/>
      <dgm:spPr/>
      <dgm:t>
        <a:bodyPr/>
        <a:lstStyle/>
        <a:p>
          <a:r>
            <a:rPr lang="es-CO" dirty="0"/>
            <a:t>Evaluación</a:t>
          </a:r>
        </a:p>
      </dgm:t>
    </dgm:pt>
    <dgm:pt modelId="{21FE7357-8BDA-49D6-AF08-E053C26F03F6}" type="parTrans" cxnId="{E1402D97-A29C-46D7-932B-E6C5ACB73BF0}">
      <dgm:prSet/>
      <dgm:spPr/>
      <dgm:t>
        <a:bodyPr/>
        <a:lstStyle/>
        <a:p>
          <a:endParaRPr lang="es-CO"/>
        </a:p>
      </dgm:t>
    </dgm:pt>
    <dgm:pt modelId="{C7754BF5-EADE-4001-BE81-73ED131DB20E}" type="sibTrans" cxnId="{E1402D97-A29C-46D7-932B-E6C5ACB73BF0}">
      <dgm:prSet/>
      <dgm:spPr/>
      <dgm:t>
        <a:bodyPr/>
        <a:lstStyle/>
        <a:p>
          <a:endParaRPr lang="es-CO"/>
        </a:p>
      </dgm:t>
    </dgm:pt>
    <dgm:pt modelId="{5A8AFF8A-469B-426B-9266-C7B3E619B912}">
      <dgm:prSet phldrT="[Texto]"/>
      <dgm:spPr/>
      <dgm:t>
        <a:bodyPr/>
        <a:lstStyle/>
        <a:p>
          <a:r>
            <a:rPr lang="es-CO" dirty="0"/>
            <a:t>Despliegue</a:t>
          </a:r>
        </a:p>
      </dgm:t>
    </dgm:pt>
    <dgm:pt modelId="{EE307622-DF86-4539-B58F-8E9C9AC16A89}" type="parTrans" cxnId="{A311D4E0-2F7A-4207-ACFF-C2F99E6C162F}">
      <dgm:prSet/>
      <dgm:spPr/>
      <dgm:t>
        <a:bodyPr/>
        <a:lstStyle/>
        <a:p>
          <a:endParaRPr lang="es-CO"/>
        </a:p>
      </dgm:t>
    </dgm:pt>
    <dgm:pt modelId="{F54F693E-3800-482D-86DD-7607584B2D07}" type="sibTrans" cxnId="{A311D4E0-2F7A-4207-ACFF-C2F99E6C162F}">
      <dgm:prSet/>
      <dgm:spPr/>
      <dgm:t>
        <a:bodyPr/>
        <a:lstStyle/>
        <a:p>
          <a:endParaRPr lang="es-CO"/>
        </a:p>
      </dgm:t>
    </dgm:pt>
    <dgm:pt modelId="{343BD392-0937-49A1-9B92-B5682D150907}" type="pres">
      <dgm:prSet presAssocID="{FAABF67C-ADA3-4251-BD30-39EB720FCA98}" presName="Name0" presStyleCnt="0">
        <dgm:presLayoutVars>
          <dgm:dir/>
          <dgm:resizeHandles val="exact"/>
        </dgm:presLayoutVars>
      </dgm:prSet>
      <dgm:spPr/>
    </dgm:pt>
    <dgm:pt modelId="{6021F46D-98A6-4159-BD4C-5AF801EFE24E}" type="pres">
      <dgm:prSet presAssocID="{FAABF67C-ADA3-4251-BD30-39EB720FCA98}" presName="cycle" presStyleCnt="0"/>
      <dgm:spPr/>
    </dgm:pt>
    <dgm:pt modelId="{68365C6E-5EBA-4E85-82BD-D79B0F3D9645}" type="pres">
      <dgm:prSet presAssocID="{4688C761-AAD7-4D5E-9DCD-2E4BB15277E4}" presName="nodeFirstNode" presStyleLbl="node1" presStyleIdx="0" presStyleCnt="6">
        <dgm:presLayoutVars>
          <dgm:bulletEnabled val="1"/>
        </dgm:presLayoutVars>
      </dgm:prSet>
      <dgm:spPr/>
    </dgm:pt>
    <dgm:pt modelId="{46C56E5F-03B4-4732-B4AD-97EFDCC8C4EE}" type="pres">
      <dgm:prSet presAssocID="{91156BB7-1D1B-464B-B99A-422CF6C6477C}" presName="sibTransFirstNode" presStyleLbl="bgShp" presStyleIdx="0" presStyleCnt="1"/>
      <dgm:spPr/>
    </dgm:pt>
    <dgm:pt modelId="{CA1A065D-7FDA-4AC1-86A4-E34FB14E73BC}" type="pres">
      <dgm:prSet presAssocID="{E0888903-FAD4-4C9B-84CC-9F4E51D9BBD6}" presName="nodeFollowingNodes" presStyleLbl="node1" presStyleIdx="1" presStyleCnt="6">
        <dgm:presLayoutVars>
          <dgm:bulletEnabled val="1"/>
        </dgm:presLayoutVars>
      </dgm:prSet>
      <dgm:spPr/>
    </dgm:pt>
    <dgm:pt modelId="{BCEE7523-07FC-4D93-AA47-440CBFCAC1F5}" type="pres">
      <dgm:prSet presAssocID="{2258CA1B-868D-4306-B1A8-03CCE3C1905F}" presName="nodeFollowingNodes" presStyleLbl="node1" presStyleIdx="2" presStyleCnt="6">
        <dgm:presLayoutVars>
          <dgm:bulletEnabled val="1"/>
        </dgm:presLayoutVars>
      </dgm:prSet>
      <dgm:spPr/>
    </dgm:pt>
    <dgm:pt modelId="{099BD98E-F783-400F-831D-1559A06D83EA}" type="pres">
      <dgm:prSet presAssocID="{D3CD7853-B592-48A9-92B1-193854200F9D}" presName="nodeFollowingNodes" presStyleLbl="node1" presStyleIdx="3" presStyleCnt="6">
        <dgm:presLayoutVars>
          <dgm:bulletEnabled val="1"/>
        </dgm:presLayoutVars>
      </dgm:prSet>
      <dgm:spPr/>
    </dgm:pt>
    <dgm:pt modelId="{C1829F50-D3D3-4737-9E52-19B96E1A69B0}" type="pres">
      <dgm:prSet presAssocID="{A2EB3175-B62B-4333-8D64-DFDADC822259}" presName="nodeFollowingNodes" presStyleLbl="node1" presStyleIdx="4" presStyleCnt="6">
        <dgm:presLayoutVars>
          <dgm:bulletEnabled val="1"/>
        </dgm:presLayoutVars>
      </dgm:prSet>
      <dgm:spPr/>
    </dgm:pt>
    <dgm:pt modelId="{BC6088D2-D26A-4BE8-8DF0-5E9BC6C20F98}" type="pres">
      <dgm:prSet presAssocID="{5A8AFF8A-469B-426B-9266-C7B3E619B91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32B8000-9331-469C-B48B-462A28E1CFBA}" type="presOf" srcId="{D3CD7853-B592-48A9-92B1-193854200F9D}" destId="{099BD98E-F783-400F-831D-1559A06D83EA}" srcOrd="0" destOrd="0" presId="urn:microsoft.com/office/officeart/2005/8/layout/cycle3"/>
    <dgm:cxn modelId="{6F61470A-BAEA-44BF-9862-5979D946995E}" type="presOf" srcId="{E0888903-FAD4-4C9B-84CC-9F4E51D9BBD6}" destId="{CA1A065D-7FDA-4AC1-86A4-E34FB14E73BC}" srcOrd="0" destOrd="0" presId="urn:microsoft.com/office/officeart/2005/8/layout/cycle3"/>
    <dgm:cxn modelId="{339E4E19-C4C3-4305-9537-245368D89F17}" srcId="{FAABF67C-ADA3-4251-BD30-39EB720FCA98}" destId="{4688C761-AAD7-4D5E-9DCD-2E4BB15277E4}" srcOrd="0" destOrd="0" parTransId="{3941F3AD-DCB8-4DED-B556-C728BFFFB7EC}" sibTransId="{91156BB7-1D1B-464B-B99A-422CF6C6477C}"/>
    <dgm:cxn modelId="{9EEB7B5B-3A57-411F-9812-A9A1344E3DC0}" srcId="{FAABF67C-ADA3-4251-BD30-39EB720FCA98}" destId="{D3CD7853-B592-48A9-92B1-193854200F9D}" srcOrd="3" destOrd="0" parTransId="{7D05C5F3-EB71-4E1E-9384-083F7C270C55}" sibTransId="{A53C5F94-6088-46DF-8B44-F0182A84C3AF}"/>
    <dgm:cxn modelId="{E1402D97-A29C-46D7-932B-E6C5ACB73BF0}" srcId="{FAABF67C-ADA3-4251-BD30-39EB720FCA98}" destId="{A2EB3175-B62B-4333-8D64-DFDADC822259}" srcOrd="4" destOrd="0" parTransId="{21FE7357-8BDA-49D6-AF08-E053C26F03F6}" sibTransId="{C7754BF5-EADE-4001-BE81-73ED131DB20E}"/>
    <dgm:cxn modelId="{6FBCE6A8-0D26-43BE-9FA2-593684320FEF}" type="presOf" srcId="{91156BB7-1D1B-464B-B99A-422CF6C6477C}" destId="{46C56E5F-03B4-4732-B4AD-97EFDCC8C4EE}" srcOrd="0" destOrd="0" presId="urn:microsoft.com/office/officeart/2005/8/layout/cycle3"/>
    <dgm:cxn modelId="{AD5856BD-5270-4449-8C9F-99A3461D9EA1}" type="presOf" srcId="{4688C761-AAD7-4D5E-9DCD-2E4BB15277E4}" destId="{68365C6E-5EBA-4E85-82BD-D79B0F3D9645}" srcOrd="0" destOrd="0" presId="urn:microsoft.com/office/officeart/2005/8/layout/cycle3"/>
    <dgm:cxn modelId="{55384AC0-D723-4720-80F3-66740ECB657A}" type="presOf" srcId="{2258CA1B-868D-4306-B1A8-03CCE3C1905F}" destId="{BCEE7523-07FC-4D93-AA47-440CBFCAC1F5}" srcOrd="0" destOrd="0" presId="urn:microsoft.com/office/officeart/2005/8/layout/cycle3"/>
    <dgm:cxn modelId="{8E50E6CD-3AE4-4331-BCCA-BB18A5E2C0CC}" srcId="{FAABF67C-ADA3-4251-BD30-39EB720FCA98}" destId="{2258CA1B-868D-4306-B1A8-03CCE3C1905F}" srcOrd="2" destOrd="0" parTransId="{D317F282-E014-4885-A5EA-8FF774343904}" sibTransId="{DA167CDC-0FBE-432F-8264-953655077266}"/>
    <dgm:cxn modelId="{E64A29D2-8874-4FFD-885D-BBFC6C6DC936}" type="presOf" srcId="{A2EB3175-B62B-4333-8D64-DFDADC822259}" destId="{C1829F50-D3D3-4737-9E52-19B96E1A69B0}" srcOrd="0" destOrd="0" presId="urn:microsoft.com/office/officeart/2005/8/layout/cycle3"/>
    <dgm:cxn modelId="{15BCE6D2-E908-42E5-A972-0DE46856A8C0}" srcId="{FAABF67C-ADA3-4251-BD30-39EB720FCA98}" destId="{E0888903-FAD4-4C9B-84CC-9F4E51D9BBD6}" srcOrd="1" destOrd="0" parTransId="{7EED11E4-B43B-48D2-BB5D-80FDA1D49598}" sibTransId="{AFD51153-88B0-4732-9DE5-F590A88E421C}"/>
    <dgm:cxn modelId="{A311D4E0-2F7A-4207-ACFF-C2F99E6C162F}" srcId="{FAABF67C-ADA3-4251-BD30-39EB720FCA98}" destId="{5A8AFF8A-469B-426B-9266-C7B3E619B912}" srcOrd="5" destOrd="0" parTransId="{EE307622-DF86-4539-B58F-8E9C9AC16A89}" sibTransId="{F54F693E-3800-482D-86DD-7607584B2D07}"/>
    <dgm:cxn modelId="{0B4F1DE8-03D6-4445-81B6-548E33F9241D}" type="presOf" srcId="{FAABF67C-ADA3-4251-BD30-39EB720FCA98}" destId="{343BD392-0937-49A1-9B92-B5682D150907}" srcOrd="0" destOrd="0" presId="urn:microsoft.com/office/officeart/2005/8/layout/cycle3"/>
    <dgm:cxn modelId="{181876FE-C940-48AB-B060-6D8A5BF42A8E}" type="presOf" srcId="{5A8AFF8A-469B-426B-9266-C7B3E619B912}" destId="{BC6088D2-D26A-4BE8-8DF0-5E9BC6C20F98}" srcOrd="0" destOrd="0" presId="urn:microsoft.com/office/officeart/2005/8/layout/cycle3"/>
    <dgm:cxn modelId="{468133D4-331A-44E9-8915-BB3AAD8C44DA}" type="presParOf" srcId="{343BD392-0937-49A1-9B92-B5682D150907}" destId="{6021F46D-98A6-4159-BD4C-5AF801EFE24E}" srcOrd="0" destOrd="0" presId="urn:microsoft.com/office/officeart/2005/8/layout/cycle3"/>
    <dgm:cxn modelId="{D14F9B40-0E19-4130-A4AF-47DC7C906D2C}" type="presParOf" srcId="{6021F46D-98A6-4159-BD4C-5AF801EFE24E}" destId="{68365C6E-5EBA-4E85-82BD-D79B0F3D9645}" srcOrd="0" destOrd="0" presId="urn:microsoft.com/office/officeart/2005/8/layout/cycle3"/>
    <dgm:cxn modelId="{B4B18E1F-AED7-47D9-B9A2-DE2B77F8314D}" type="presParOf" srcId="{6021F46D-98A6-4159-BD4C-5AF801EFE24E}" destId="{46C56E5F-03B4-4732-B4AD-97EFDCC8C4EE}" srcOrd="1" destOrd="0" presId="urn:microsoft.com/office/officeart/2005/8/layout/cycle3"/>
    <dgm:cxn modelId="{786A5D8D-DD1A-4FCA-8FB4-FC957D10C76E}" type="presParOf" srcId="{6021F46D-98A6-4159-BD4C-5AF801EFE24E}" destId="{CA1A065D-7FDA-4AC1-86A4-E34FB14E73BC}" srcOrd="2" destOrd="0" presId="urn:microsoft.com/office/officeart/2005/8/layout/cycle3"/>
    <dgm:cxn modelId="{0B94B785-7127-4CA3-80A8-62242E45C247}" type="presParOf" srcId="{6021F46D-98A6-4159-BD4C-5AF801EFE24E}" destId="{BCEE7523-07FC-4D93-AA47-440CBFCAC1F5}" srcOrd="3" destOrd="0" presId="urn:microsoft.com/office/officeart/2005/8/layout/cycle3"/>
    <dgm:cxn modelId="{263273B0-1877-4F2F-BBB7-4C21B83819FD}" type="presParOf" srcId="{6021F46D-98A6-4159-BD4C-5AF801EFE24E}" destId="{099BD98E-F783-400F-831D-1559A06D83EA}" srcOrd="4" destOrd="0" presId="urn:microsoft.com/office/officeart/2005/8/layout/cycle3"/>
    <dgm:cxn modelId="{C476662A-9034-4E4F-B378-138DEA821DFD}" type="presParOf" srcId="{6021F46D-98A6-4159-BD4C-5AF801EFE24E}" destId="{C1829F50-D3D3-4737-9E52-19B96E1A69B0}" srcOrd="5" destOrd="0" presId="urn:microsoft.com/office/officeart/2005/8/layout/cycle3"/>
    <dgm:cxn modelId="{447324C0-71B8-4466-A9BB-666CAC4B65E3}" type="presParOf" srcId="{6021F46D-98A6-4159-BD4C-5AF801EFE24E}" destId="{BC6088D2-D26A-4BE8-8DF0-5E9BC6C20F9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62194C-7752-410F-BC9B-DE143ABB2D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1D6341B-D1B9-449E-964D-F8A10DF93740}">
      <dgm:prSet phldrT="[Texto]" custT="1"/>
      <dgm:spPr/>
      <dgm:t>
        <a:bodyPr/>
        <a:lstStyle/>
        <a:p>
          <a:r>
            <a:rPr lang="es-CO" sz="1400" b="1" dirty="0"/>
            <a:t>Entendimiento de negocio</a:t>
          </a:r>
        </a:p>
      </dgm:t>
    </dgm:pt>
    <dgm:pt modelId="{653B6470-CB09-4F7B-8BCC-89CC4289C6DD}" type="parTrans" cxnId="{770C1420-3C75-4E10-ACD9-F49690ED542F}">
      <dgm:prSet/>
      <dgm:spPr/>
      <dgm:t>
        <a:bodyPr/>
        <a:lstStyle/>
        <a:p>
          <a:endParaRPr lang="es-CO" sz="2000"/>
        </a:p>
      </dgm:t>
    </dgm:pt>
    <dgm:pt modelId="{8D5D81DF-0AFA-4626-808A-19D95A71E490}" type="sibTrans" cxnId="{770C1420-3C75-4E10-ACD9-F49690ED542F}">
      <dgm:prSet/>
      <dgm:spPr/>
      <dgm:t>
        <a:bodyPr/>
        <a:lstStyle/>
        <a:p>
          <a:endParaRPr lang="es-CO" sz="2000"/>
        </a:p>
      </dgm:t>
    </dgm:pt>
    <dgm:pt modelId="{8FDF59DF-6286-48D8-9E44-76570C7BF130}">
      <dgm:prSet phldrT="[Texto]" custT="1"/>
      <dgm:spPr/>
      <dgm:t>
        <a:bodyPr/>
        <a:lstStyle/>
        <a:p>
          <a:r>
            <a:rPr lang="es-CO" sz="1400" b="1" dirty="0"/>
            <a:t>Entendimiento de datos</a:t>
          </a:r>
        </a:p>
      </dgm:t>
    </dgm:pt>
    <dgm:pt modelId="{61CEA7CC-DB84-4EE7-A2DF-CF28C314A2E8}" type="parTrans" cxnId="{8EEA20A4-88D4-472E-9459-A3959CEC04A9}">
      <dgm:prSet/>
      <dgm:spPr/>
      <dgm:t>
        <a:bodyPr/>
        <a:lstStyle/>
        <a:p>
          <a:endParaRPr lang="es-CO" sz="2000"/>
        </a:p>
      </dgm:t>
    </dgm:pt>
    <dgm:pt modelId="{DEF667CF-DC74-4A8A-AF59-AE075BCEA250}" type="sibTrans" cxnId="{8EEA20A4-88D4-472E-9459-A3959CEC04A9}">
      <dgm:prSet/>
      <dgm:spPr/>
      <dgm:t>
        <a:bodyPr/>
        <a:lstStyle/>
        <a:p>
          <a:endParaRPr lang="es-CO" sz="2000"/>
        </a:p>
      </dgm:t>
    </dgm:pt>
    <dgm:pt modelId="{83D27223-437C-40D3-AB06-B1D3168B7E1F}">
      <dgm:prSet phldrT="[Texto]" custT="1"/>
      <dgm:spPr/>
      <dgm:t>
        <a:bodyPr/>
        <a:lstStyle/>
        <a:p>
          <a:r>
            <a:rPr lang="es-CO" sz="1200" dirty="0"/>
            <a:t>Integre los datos</a:t>
          </a:r>
        </a:p>
      </dgm:t>
    </dgm:pt>
    <dgm:pt modelId="{F6BA266A-655F-423A-B816-F338EC4EB94E}" type="parTrans" cxnId="{DFA26756-7853-4118-93EA-B38D362BABAE}">
      <dgm:prSet/>
      <dgm:spPr/>
      <dgm:t>
        <a:bodyPr/>
        <a:lstStyle/>
        <a:p>
          <a:endParaRPr lang="es-CO" sz="2000"/>
        </a:p>
      </dgm:t>
    </dgm:pt>
    <dgm:pt modelId="{1729FAC0-5AA1-4571-AC88-6ED4F619DD80}" type="sibTrans" cxnId="{DFA26756-7853-4118-93EA-B38D362BABAE}">
      <dgm:prSet/>
      <dgm:spPr/>
      <dgm:t>
        <a:bodyPr/>
        <a:lstStyle/>
        <a:p>
          <a:endParaRPr lang="es-CO" sz="2000"/>
        </a:p>
      </dgm:t>
    </dgm:pt>
    <dgm:pt modelId="{CF768E73-65DA-41C5-990A-1F2104CF209D}">
      <dgm:prSet phldrT="[Texto]" custT="1"/>
      <dgm:spPr/>
      <dgm:t>
        <a:bodyPr/>
        <a:lstStyle/>
        <a:p>
          <a:r>
            <a:rPr lang="es-CO" sz="1200" dirty="0"/>
            <a:t>Plan de despliegue</a:t>
          </a:r>
        </a:p>
      </dgm:t>
    </dgm:pt>
    <dgm:pt modelId="{D275B831-54D8-4AB4-90A2-128AA9A3B9C3}" type="parTrans" cxnId="{076FDCFC-737A-4FA7-AA0A-F87AAE9E2E61}">
      <dgm:prSet/>
      <dgm:spPr/>
      <dgm:t>
        <a:bodyPr/>
        <a:lstStyle/>
        <a:p>
          <a:endParaRPr lang="es-CO" sz="2000"/>
        </a:p>
      </dgm:t>
    </dgm:pt>
    <dgm:pt modelId="{64766676-7D9B-41D2-A3F2-6C6C00D70898}" type="sibTrans" cxnId="{076FDCFC-737A-4FA7-AA0A-F87AAE9E2E61}">
      <dgm:prSet/>
      <dgm:spPr/>
      <dgm:t>
        <a:bodyPr/>
        <a:lstStyle/>
        <a:p>
          <a:endParaRPr lang="es-CO" sz="2000"/>
        </a:p>
      </dgm:t>
    </dgm:pt>
    <dgm:pt modelId="{D54275F4-3B56-436E-8F2E-1CCD4A8A2EF9}">
      <dgm:prSet phldrT="[Texto]" custT="1"/>
      <dgm:spPr/>
      <dgm:t>
        <a:bodyPr/>
        <a:lstStyle/>
        <a:p>
          <a:r>
            <a:rPr lang="es-CO" sz="1200" dirty="0"/>
            <a:t>Determinar objetivos de negocio</a:t>
          </a:r>
        </a:p>
      </dgm:t>
    </dgm:pt>
    <dgm:pt modelId="{1F7F1CD2-2C23-46C2-A731-A36946B86637}" type="parTrans" cxnId="{8E6AB37C-8A6B-4961-8A7B-AB182F1380F6}">
      <dgm:prSet/>
      <dgm:spPr/>
      <dgm:t>
        <a:bodyPr/>
        <a:lstStyle/>
        <a:p>
          <a:endParaRPr lang="es-CO" sz="2000"/>
        </a:p>
      </dgm:t>
    </dgm:pt>
    <dgm:pt modelId="{24ABC8DF-406E-4530-A937-6DBB67BD8C2C}" type="sibTrans" cxnId="{8E6AB37C-8A6B-4961-8A7B-AB182F1380F6}">
      <dgm:prSet/>
      <dgm:spPr/>
      <dgm:t>
        <a:bodyPr/>
        <a:lstStyle/>
        <a:p>
          <a:endParaRPr lang="es-CO" sz="2000"/>
        </a:p>
      </dgm:t>
    </dgm:pt>
    <dgm:pt modelId="{49517890-074A-46CC-827C-B2AB83BEED8E}">
      <dgm:prSet phldrT="[Texto]" custT="1"/>
      <dgm:spPr/>
      <dgm:t>
        <a:bodyPr/>
        <a:lstStyle/>
        <a:p>
          <a:r>
            <a:rPr lang="es-CO" sz="1200" dirty="0"/>
            <a:t>Evaluar situación </a:t>
          </a:r>
        </a:p>
      </dgm:t>
    </dgm:pt>
    <dgm:pt modelId="{DCCA5980-4B7E-4D12-9AD2-9A7D932C0E18}" type="parTrans" cxnId="{4D4F76A8-4B1B-4CA8-B93A-7314ED3261AD}">
      <dgm:prSet/>
      <dgm:spPr/>
      <dgm:t>
        <a:bodyPr/>
        <a:lstStyle/>
        <a:p>
          <a:endParaRPr lang="es-CO" sz="2000"/>
        </a:p>
      </dgm:t>
    </dgm:pt>
    <dgm:pt modelId="{8699CDDB-12E3-4BB9-BCC5-DADD190F7455}" type="sibTrans" cxnId="{4D4F76A8-4B1B-4CA8-B93A-7314ED3261AD}">
      <dgm:prSet/>
      <dgm:spPr/>
      <dgm:t>
        <a:bodyPr/>
        <a:lstStyle/>
        <a:p>
          <a:endParaRPr lang="es-CO" sz="2000"/>
        </a:p>
      </dgm:t>
    </dgm:pt>
    <dgm:pt modelId="{95F980D3-0173-4C87-9E4E-79647DB059F1}">
      <dgm:prSet phldrT="[Texto]" custT="1"/>
      <dgm:spPr/>
      <dgm:t>
        <a:bodyPr/>
        <a:lstStyle/>
        <a:p>
          <a:r>
            <a:rPr lang="es-CO" sz="1200" dirty="0"/>
            <a:t>Determine los objetivos del proceso</a:t>
          </a:r>
        </a:p>
      </dgm:t>
    </dgm:pt>
    <dgm:pt modelId="{BB6DCED0-0BB1-4638-BF0E-A494D03FF439}" type="parTrans" cxnId="{07087DC2-887E-48C8-B002-D6AC5FFB1D37}">
      <dgm:prSet/>
      <dgm:spPr/>
      <dgm:t>
        <a:bodyPr/>
        <a:lstStyle/>
        <a:p>
          <a:endParaRPr lang="es-CO" sz="2000"/>
        </a:p>
      </dgm:t>
    </dgm:pt>
    <dgm:pt modelId="{24C178D6-2EF7-402A-8DE0-677A72D9D89F}" type="sibTrans" cxnId="{07087DC2-887E-48C8-B002-D6AC5FFB1D37}">
      <dgm:prSet/>
      <dgm:spPr/>
      <dgm:t>
        <a:bodyPr/>
        <a:lstStyle/>
        <a:p>
          <a:endParaRPr lang="es-CO" sz="2000"/>
        </a:p>
      </dgm:t>
    </dgm:pt>
    <dgm:pt modelId="{283BA99D-0B9D-45E3-B161-486121F4FAE5}">
      <dgm:prSet phldrT="[Texto]" custT="1"/>
      <dgm:spPr/>
      <dgm:t>
        <a:bodyPr/>
        <a:lstStyle/>
        <a:p>
          <a:r>
            <a:rPr lang="es-CO" sz="1200" dirty="0"/>
            <a:t>Realice un plan de proyecto</a:t>
          </a:r>
        </a:p>
      </dgm:t>
    </dgm:pt>
    <dgm:pt modelId="{48CBDFB1-33A0-40D7-8201-D8DF32A52233}" type="parTrans" cxnId="{3E13FFC9-1E2F-4BD6-8884-5B04ED82A622}">
      <dgm:prSet/>
      <dgm:spPr/>
      <dgm:t>
        <a:bodyPr/>
        <a:lstStyle/>
        <a:p>
          <a:endParaRPr lang="es-CO" sz="2000"/>
        </a:p>
      </dgm:t>
    </dgm:pt>
    <dgm:pt modelId="{E887EF6A-A1B0-4B47-B98E-D507C89EC733}" type="sibTrans" cxnId="{3E13FFC9-1E2F-4BD6-8884-5B04ED82A622}">
      <dgm:prSet/>
      <dgm:spPr/>
      <dgm:t>
        <a:bodyPr/>
        <a:lstStyle/>
        <a:p>
          <a:endParaRPr lang="es-CO" sz="2000"/>
        </a:p>
      </dgm:t>
    </dgm:pt>
    <dgm:pt modelId="{6DAA6A7F-EDE3-4457-A7CC-90A19A675E3F}">
      <dgm:prSet phldrT="[Texto]" custT="1"/>
      <dgm:spPr/>
      <dgm:t>
        <a:bodyPr/>
        <a:lstStyle/>
        <a:p>
          <a:r>
            <a:rPr lang="es-CO" sz="1200" dirty="0"/>
            <a:t>Construya los datos</a:t>
          </a:r>
        </a:p>
      </dgm:t>
    </dgm:pt>
    <dgm:pt modelId="{C083DA28-836E-4B42-B0F3-48194DE97EB9}" type="parTrans" cxnId="{A54E33B0-7BBB-447F-9D97-B7B2C39744FE}">
      <dgm:prSet/>
      <dgm:spPr/>
      <dgm:t>
        <a:bodyPr/>
        <a:lstStyle/>
        <a:p>
          <a:endParaRPr lang="es-CO" sz="2000"/>
        </a:p>
      </dgm:t>
    </dgm:pt>
    <dgm:pt modelId="{82B6CEEB-2583-4919-8778-8EDF06C20696}" type="sibTrans" cxnId="{A54E33B0-7BBB-447F-9D97-B7B2C39744FE}">
      <dgm:prSet/>
      <dgm:spPr/>
      <dgm:t>
        <a:bodyPr/>
        <a:lstStyle/>
        <a:p>
          <a:endParaRPr lang="es-CO" sz="2000"/>
        </a:p>
      </dgm:t>
    </dgm:pt>
    <dgm:pt modelId="{0591BE99-D9BE-4E40-AB3E-4ED5628FCD3A}">
      <dgm:prSet phldrT="[Texto]" custT="1"/>
      <dgm:spPr/>
      <dgm:t>
        <a:bodyPr/>
        <a:lstStyle/>
        <a:p>
          <a:r>
            <a:rPr lang="es-CO" sz="1200" dirty="0"/>
            <a:t>Recopile los datos iniciales </a:t>
          </a:r>
        </a:p>
      </dgm:t>
    </dgm:pt>
    <dgm:pt modelId="{004219A0-564A-4A13-B953-5C13B83C53C9}" type="parTrans" cxnId="{E32E4B63-C0F1-4B1D-8D4C-1F576138420B}">
      <dgm:prSet/>
      <dgm:spPr/>
      <dgm:t>
        <a:bodyPr/>
        <a:lstStyle/>
        <a:p>
          <a:endParaRPr lang="es-CO" sz="2000"/>
        </a:p>
      </dgm:t>
    </dgm:pt>
    <dgm:pt modelId="{399EDB3D-C0D6-4CF8-89FD-24BE7AEB627C}" type="sibTrans" cxnId="{E32E4B63-C0F1-4B1D-8D4C-1F576138420B}">
      <dgm:prSet/>
      <dgm:spPr/>
      <dgm:t>
        <a:bodyPr/>
        <a:lstStyle/>
        <a:p>
          <a:endParaRPr lang="es-CO" sz="2000"/>
        </a:p>
      </dgm:t>
    </dgm:pt>
    <dgm:pt modelId="{1A4808CF-1D62-4D08-A43A-5743B6F5665F}">
      <dgm:prSet phldrT="[Texto]" custT="1"/>
      <dgm:spPr/>
      <dgm:t>
        <a:bodyPr/>
        <a:lstStyle/>
        <a:p>
          <a:r>
            <a:rPr lang="es-CO" sz="1200" dirty="0"/>
            <a:t>Describa los datos</a:t>
          </a:r>
        </a:p>
      </dgm:t>
    </dgm:pt>
    <dgm:pt modelId="{EA748B46-1397-4BFA-9F24-A48D9EF64723}" type="parTrans" cxnId="{4A971666-E0B1-4342-89E1-BABDE537167B}">
      <dgm:prSet/>
      <dgm:spPr/>
      <dgm:t>
        <a:bodyPr/>
        <a:lstStyle/>
        <a:p>
          <a:endParaRPr lang="es-CO" sz="2000"/>
        </a:p>
      </dgm:t>
    </dgm:pt>
    <dgm:pt modelId="{9486BAA5-8904-4DE7-B6C8-5DF0A5683A0B}" type="sibTrans" cxnId="{4A971666-E0B1-4342-89E1-BABDE537167B}">
      <dgm:prSet/>
      <dgm:spPr/>
      <dgm:t>
        <a:bodyPr/>
        <a:lstStyle/>
        <a:p>
          <a:endParaRPr lang="es-CO" sz="2000"/>
        </a:p>
      </dgm:t>
    </dgm:pt>
    <dgm:pt modelId="{763635F5-1F41-4F25-BD94-D28BF48F4E81}">
      <dgm:prSet phldrT="[Texto]" custT="1"/>
      <dgm:spPr/>
      <dgm:t>
        <a:bodyPr/>
        <a:lstStyle/>
        <a:p>
          <a:r>
            <a:rPr lang="es-CO" sz="1200" dirty="0"/>
            <a:t>Explore los datos</a:t>
          </a:r>
        </a:p>
      </dgm:t>
    </dgm:pt>
    <dgm:pt modelId="{CC285869-0A88-41B3-A502-5149BFBA1944}" type="parTrans" cxnId="{648352DF-04B4-4C22-9BF6-CAB371532A4C}">
      <dgm:prSet/>
      <dgm:spPr/>
      <dgm:t>
        <a:bodyPr/>
        <a:lstStyle/>
        <a:p>
          <a:endParaRPr lang="es-CO" sz="2000"/>
        </a:p>
      </dgm:t>
    </dgm:pt>
    <dgm:pt modelId="{C11A5802-E5EA-4350-8B4C-10DE1DB92824}" type="sibTrans" cxnId="{648352DF-04B4-4C22-9BF6-CAB371532A4C}">
      <dgm:prSet/>
      <dgm:spPr/>
      <dgm:t>
        <a:bodyPr/>
        <a:lstStyle/>
        <a:p>
          <a:endParaRPr lang="es-CO" sz="2000"/>
        </a:p>
      </dgm:t>
    </dgm:pt>
    <dgm:pt modelId="{5191DEC5-FA61-402B-8A71-BD65A16B4419}">
      <dgm:prSet phldrT="[Texto]" custT="1"/>
      <dgm:spPr/>
      <dgm:t>
        <a:bodyPr/>
        <a:lstStyle/>
        <a:p>
          <a:r>
            <a:rPr lang="es-CO" sz="1200" dirty="0"/>
            <a:t>Verifique la calidad de los datos</a:t>
          </a:r>
        </a:p>
      </dgm:t>
    </dgm:pt>
    <dgm:pt modelId="{7C1A3EC5-B2B0-4D11-A260-270A7A1876A4}" type="parTrans" cxnId="{7AB8642C-DDEE-481F-A836-8AEF268AB0ED}">
      <dgm:prSet/>
      <dgm:spPr/>
      <dgm:t>
        <a:bodyPr/>
        <a:lstStyle/>
        <a:p>
          <a:endParaRPr lang="es-CO" sz="2000"/>
        </a:p>
      </dgm:t>
    </dgm:pt>
    <dgm:pt modelId="{2F8660E4-A8CF-4CFF-93EB-DDEDF439B147}" type="sibTrans" cxnId="{7AB8642C-DDEE-481F-A836-8AEF268AB0ED}">
      <dgm:prSet/>
      <dgm:spPr/>
      <dgm:t>
        <a:bodyPr/>
        <a:lstStyle/>
        <a:p>
          <a:endParaRPr lang="es-CO" sz="2000"/>
        </a:p>
      </dgm:t>
    </dgm:pt>
    <dgm:pt modelId="{181AF568-497E-45CC-84E5-10C54F1D16E8}">
      <dgm:prSet phldrT="[Texto]" custT="1"/>
      <dgm:spPr/>
      <dgm:t>
        <a:bodyPr/>
        <a:lstStyle/>
        <a:p>
          <a:r>
            <a:rPr lang="es-CO" sz="1400" b="1" dirty="0"/>
            <a:t>Preparación de los datos</a:t>
          </a:r>
        </a:p>
      </dgm:t>
    </dgm:pt>
    <dgm:pt modelId="{A9AE83DF-9880-437D-9ACE-29CA16D1EC19}" type="parTrans" cxnId="{466A66C1-E337-463B-9D5E-632204D30F77}">
      <dgm:prSet/>
      <dgm:spPr/>
      <dgm:t>
        <a:bodyPr/>
        <a:lstStyle/>
        <a:p>
          <a:endParaRPr lang="es-CO" sz="2000"/>
        </a:p>
      </dgm:t>
    </dgm:pt>
    <dgm:pt modelId="{A62C8F8F-A813-4A49-9C05-61437FBC7372}" type="sibTrans" cxnId="{466A66C1-E337-463B-9D5E-632204D30F77}">
      <dgm:prSet/>
      <dgm:spPr/>
      <dgm:t>
        <a:bodyPr/>
        <a:lstStyle/>
        <a:p>
          <a:endParaRPr lang="es-CO" sz="2000"/>
        </a:p>
      </dgm:t>
    </dgm:pt>
    <dgm:pt modelId="{4CC85C87-04D3-43E0-A454-EA99183F3D5E}">
      <dgm:prSet phldrT="[Texto]" custT="1"/>
      <dgm:spPr/>
      <dgm:t>
        <a:bodyPr/>
        <a:lstStyle/>
        <a:p>
          <a:r>
            <a:rPr lang="es-CO" sz="1200" dirty="0"/>
            <a:t>Selección de datos para exclusión/Inclusión</a:t>
          </a:r>
        </a:p>
      </dgm:t>
    </dgm:pt>
    <dgm:pt modelId="{11B8943D-377E-449A-B8B1-F98ABE998208}" type="parTrans" cxnId="{688B9A9A-AC90-4725-BA88-ED3522C1613D}">
      <dgm:prSet/>
      <dgm:spPr/>
      <dgm:t>
        <a:bodyPr/>
        <a:lstStyle/>
        <a:p>
          <a:endParaRPr lang="es-CO" sz="2000"/>
        </a:p>
      </dgm:t>
    </dgm:pt>
    <dgm:pt modelId="{F41649E7-5F60-425A-8807-71D729A495E4}" type="sibTrans" cxnId="{688B9A9A-AC90-4725-BA88-ED3522C1613D}">
      <dgm:prSet/>
      <dgm:spPr/>
      <dgm:t>
        <a:bodyPr/>
        <a:lstStyle/>
        <a:p>
          <a:endParaRPr lang="es-CO" sz="2000"/>
        </a:p>
      </dgm:t>
    </dgm:pt>
    <dgm:pt modelId="{FF7972F6-D909-450F-9EBF-C2A4FCB2BB73}">
      <dgm:prSet phldrT="[Texto]" custT="1"/>
      <dgm:spPr/>
      <dgm:t>
        <a:bodyPr/>
        <a:lstStyle/>
        <a:p>
          <a:r>
            <a:rPr lang="es-CO" sz="1200" dirty="0"/>
            <a:t>Cambie el formato</a:t>
          </a:r>
        </a:p>
      </dgm:t>
    </dgm:pt>
    <dgm:pt modelId="{417B752B-F503-4E07-8E0D-13B14A71695F}" type="parTrans" cxnId="{5FBC6831-539A-44CB-AF0D-553CE78D61FE}">
      <dgm:prSet/>
      <dgm:spPr/>
      <dgm:t>
        <a:bodyPr/>
        <a:lstStyle/>
        <a:p>
          <a:endParaRPr lang="es-CO" sz="2000"/>
        </a:p>
      </dgm:t>
    </dgm:pt>
    <dgm:pt modelId="{CDA57D90-D660-4757-9D59-C58F728B195A}" type="sibTrans" cxnId="{5FBC6831-539A-44CB-AF0D-553CE78D61FE}">
      <dgm:prSet/>
      <dgm:spPr/>
      <dgm:t>
        <a:bodyPr/>
        <a:lstStyle/>
        <a:p>
          <a:endParaRPr lang="es-CO" sz="2000"/>
        </a:p>
      </dgm:t>
    </dgm:pt>
    <dgm:pt modelId="{15989CCE-415C-4AB0-BB00-BD02E891980B}">
      <dgm:prSet phldrT="[Texto]" custT="1"/>
      <dgm:spPr/>
      <dgm:t>
        <a:bodyPr/>
        <a:lstStyle/>
        <a:p>
          <a:r>
            <a:rPr lang="es-CO" sz="1400" b="1" dirty="0"/>
            <a:t>Modelamiento </a:t>
          </a:r>
        </a:p>
      </dgm:t>
    </dgm:pt>
    <dgm:pt modelId="{F12098DE-6CF0-41A9-86E0-0DA42E0D8390}" type="parTrans" cxnId="{EA662C21-20C0-4C12-9CAE-08F625D8016F}">
      <dgm:prSet/>
      <dgm:spPr/>
      <dgm:t>
        <a:bodyPr/>
        <a:lstStyle/>
        <a:p>
          <a:endParaRPr lang="es-CO" sz="2000"/>
        </a:p>
      </dgm:t>
    </dgm:pt>
    <dgm:pt modelId="{7B253B41-9CB3-4A86-B49C-931A11490CBA}" type="sibTrans" cxnId="{EA662C21-20C0-4C12-9CAE-08F625D8016F}">
      <dgm:prSet/>
      <dgm:spPr/>
      <dgm:t>
        <a:bodyPr/>
        <a:lstStyle/>
        <a:p>
          <a:endParaRPr lang="es-CO" sz="2000"/>
        </a:p>
      </dgm:t>
    </dgm:pt>
    <dgm:pt modelId="{BACE1361-DE76-45A1-AA86-6FC926C1D5D2}">
      <dgm:prSet phldrT="[Texto]" custT="1"/>
      <dgm:spPr/>
      <dgm:t>
        <a:bodyPr/>
        <a:lstStyle/>
        <a:p>
          <a:r>
            <a:rPr lang="es-CO" sz="1200" dirty="0"/>
            <a:t>Seleccione la técnica de modelado</a:t>
          </a:r>
        </a:p>
      </dgm:t>
    </dgm:pt>
    <dgm:pt modelId="{BA3AC867-CD3D-43A6-BDDC-327BF71F5FE2}" type="parTrans" cxnId="{E0A234AB-1A1A-43DD-9AA9-4855232CBECB}">
      <dgm:prSet/>
      <dgm:spPr/>
      <dgm:t>
        <a:bodyPr/>
        <a:lstStyle/>
        <a:p>
          <a:endParaRPr lang="es-CO" sz="2000"/>
        </a:p>
      </dgm:t>
    </dgm:pt>
    <dgm:pt modelId="{24E687F1-3366-450E-AD36-98C9AEAEA888}" type="sibTrans" cxnId="{E0A234AB-1A1A-43DD-9AA9-4855232CBECB}">
      <dgm:prSet/>
      <dgm:spPr/>
      <dgm:t>
        <a:bodyPr/>
        <a:lstStyle/>
        <a:p>
          <a:endParaRPr lang="es-CO" sz="2000"/>
        </a:p>
      </dgm:t>
    </dgm:pt>
    <dgm:pt modelId="{C447E23D-451B-4D35-9607-026DD589A80C}">
      <dgm:prSet phldrT="[Texto]" custT="1"/>
      <dgm:spPr/>
      <dgm:t>
        <a:bodyPr/>
        <a:lstStyle/>
        <a:p>
          <a:r>
            <a:rPr lang="es-CO" sz="1200" dirty="0"/>
            <a:t>Construya el modelo </a:t>
          </a:r>
        </a:p>
      </dgm:t>
    </dgm:pt>
    <dgm:pt modelId="{807AED77-B4F7-4A4E-A757-6FA5E9182581}" type="parTrans" cxnId="{128B2B70-87A4-42D2-9593-F22F853AA73F}">
      <dgm:prSet/>
      <dgm:spPr/>
      <dgm:t>
        <a:bodyPr/>
        <a:lstStyle/>
        <a:p>
          <a:endParaRPr lang="es-CO" sz="2000"/>
        </a:p>
      </dgm:t>
    </dgm:pt>
    <dgm:pt modelId="{D1CABF09-A7D7-4208-84B5-B9CF0C307057}" type="sibTrans" cxnId="{128B2B70-87A4-42D2-9593-F22F853AA73F}">
      <dgm:prSet/>
      <dgm:spPr/>
      <dgm:t>
        <a:bodyPr/>
        <a:lstStyle/>
        <a:p>
          <a:endParaRPr lang="es-CO" sz="2000"/>
        </a:p>
      </dgm:t>
    </dgm:pt>
    <dgm:pt modelId="{DB51F2D9-5A68-45AD-BE1D-CACC8A2C7F86}">
      <dgm:prSet phldrT="[Texto]" custT="1"/>
      <dgm:spPr/>
      <dgm:t>
        <a:bodyPr/>
        <a:lstStyle/>
        <a:p>
          <a:r>
            <a:rPr lang="es-CO" sz="1200" dirty="0"/>
            <a:t>Medición del modelo</a:t>
          </a:r>
        </a:p>
      </dgm:t>
    </dgm:pt>
    <dgm:pt modelId="{AFBC8C1E-0F58-47E9-BD0D-DC3806DB4692}" type="parTrans" cxnId="{59326F5D-5AFF-4C0F-9036-F5A4A975184B}">
      <dgm:prSet/>
      <dgm:spPr/>
      <dgm:t>
        <a:bodyPr/>
        <a:lstStyle/>
        <a:p>
          <a:endParaRPr lang="es-CO" sz="2000"/>
        </a:p>
      </dgm:t>
    </dgm:pt>
    <dgm:pt modelId="{F6770592-D744-4602-99FA-4F2BC5EFD918}" type="sibTrans" cxnId="{59326F5D-5AFF-4C0F-9036-F5A4A975184B}">
      <dgm:prSet/>
      <dgm:spPr/>
      <dgm:t>
        <a:bodyPr/>
        <a:lstStyle/>
        <a:p>
          <a:endParaRPr lang="es-CO" sz="2000"/>
        </a:p>
      </dgm:t>
    </dgm:pt>
    <dgm:pt modelId="{F851F236-2848-4928-8110-A84AC7170E33}">
      <dgm:prSet phldrT="[Texto]" custT="1"/>
      <dgm:spPr/>
      <dgm:t>
        <a:bodyPr/>
        <a:lstStyle/>
        <a:p>
          <a:r>
            <a:rPr lang="es-CO" sz="1400" b="1" dirty="0"/>
            <a:t>Evaluación del modelo vs Criterio de éxito</a:t>
          </a:r>
        </a:p>
      </dgm:t>
    </dgm:pt>
    <dgm:pt modelId="{C90DB739-3A66-4C8A-8FE6-3802E7C692EA}" type="parTrans" cxnId="{37FDD1D4-461D-4291-A089-BB4BD429F316}">
      <dgm:prSet/>
      <dgm:spPr/>
      <dgm:t>
        <a:bodyPr/>
        <a:lstStyle/>
        <a:p>
          <a:endParaRPr lang="es-CO" sz="2000"/>
        </a:p>
      </dgm:t>
    </dgm:pt>
    <dgm:pt modelId="{AE15A179-4408-4C31-AC08-D7E757CA7942}" type="sibTrans" cxnId="{37FDD1D4-461D-4291-A089-BB4BD429F316}">
      <dgm:prSet/>
      <dgm:spPr/>
      <dgm:t>
        <a:bodyPr/>
        <a:lstStyle/>
        <a:p>
          <a:endParaRPr lang="es-CO" sz="2000"/>
        </a:p>
      </dgm:t>
    </dgm:pt>
    <dgm:pt modelId="{57E38451-2CEA-409B-B780-E7073593D0D1}">
      <dgm:prSet phldrT="[Texto]" custT="1"/>
      <dgm:spPr/>
      <dgm:t>
        <a:bodyPr/>
        <a:lstStyle/>
        <a:p>
          <a:r>
            <a:rPr lang="es-CO" sz="1200" dirty="0"/>
            <a:t>Revisión del proceso</a:t>
          </a:r>
        </a:p>
      </dgm:t>
    </dgm:pt>
    <dgm:pt modelId="{11A30C1E-9106-4069-A7B7-134ABE41B8E6}" type="parTrans" cxnId="{2FA6EEE6-16B7-43E1-BA9D-243EE2D888CB}">
      <dgm:prSet/>
      <dgm:spPr/>
      <dgm:t>
        <a:bodyPr/>
        <a:lstStyle/>
        <a:p>
          <a:endParaRPr lang="es-CO" sz="2000"/>
        </a:p>
      </dgm:t>
    </dgm:pt>
    <dgm:pt modelId="{DA1398F1-FF0A-4049-8847-4AB7D21A8E64}" type="sibTrans" cxnId="{2FA6EEE6-16B7-43E1-BA9D-243EE2D888CB}">
      <dgm:prSet/>
      <dgm:spPr/>
      <dgm:t>
        <a:bodyPr/>
        <a:lstStyle/>
        <a:p>
          <a:endParaRPr lang="es-CO" sz="2000"/>
        </a:p>
      </dgm:t>
    </dgm:pt>
    <dgm:pt modelId="{2BCB7BB5-F7EF-4B75-8A64-B38D8B841C3E}">
      <dgm:prSet phldrT="[Texto]" custT="1"/>
      <dgm:spPr/>
      <dgm:t>
        <a:bodyPr/>
        <a:lstStyle/>
        <a:p>
          <a:r>
            <a:rPr lang="es-CO" sz="1200" dirty="0"/>
            <a:t>Siguientes pasos</a:t>
          </a:r>
        </a:p>
      </dgm:t>
    </dgm:pt>
    <dgm:pt modelId="{0F41ADE4-5E7A-42A9-B4C1-C87FDA9EAB29}" type="parTrans" cxnId="{21BCF021-6D0F-4CA6-8E94-BBB4DA2D5256}">
      <dgm:prSet/>
      <dgm:spPr/>
      <dgm:t>
        <a:bodyPr/>
        <a:lstStyle/>
        <a:p>
          <a:endParaRPr lang="es-CO" sz="2000"/>
        </a:p>
      </dgm:t>
    </dgm:pt>
    <dgm:pt modelId="{79C70912-14B5-4E28-B81A-D73C2CA4C856}" type="sibTrans" cxnId="{21BCF021-6D0F-4CA6-8E94-BBB4DA2D5256}">
      <dgm:prSet/>
      <dgm:spPr/>
      <dgm:t>
        <a:bodyPr/>
        <a:lstStyle/>
        <a:p>
          <a:endParaRPr lang="es-CO" sz="2000"/>
        </a:p>
      </dgm:t>
    </dgm:pt>
    <dgm:pt modelId="{1A06E061-AB3F-401D-B79C-1F487B2CD0D3}">
      <dgm:prSet phldrT="[Texto]" custT="1"/>
      <dgm:spPr/>
      <dgm:t>
        <a:bodyPr/>
        <a:lstStyle/>
        <a:p>
          <a:r>
            <a:rPr lang="es-CO" sz="1400" b="1" dirty="0"/>
            <a:t> Despliegue</a:t>
          </a:r>
        </a:p>
      </dgm:t>
    </dgm:pt>
    <dgm:pt modelId="{1991A9B1-C09B-4FC5-9753-1D8CA6B299EF}" type="parTrans" cxnId="{48C6753D-5289-4367-8A6D-82C7CC243820}">
      <dgm:prSet/>
      <dgm:spPr/>
      <dgm:t>
        <a:bodyPr/>
        <a:lstStyle/>
        <a:p>
          <a:endParaRPr lang="es-CO" sz="2000"/>
        </a:p>
      </dgm:t>
    </dgm:pt>
    <dgm:pt modelId="{10F8DE4B-08E2-459F-B49F-E82F1E020A2D}" type="sibTrans" cxnId="{48C6753D-5289-4367-8A6D-82C7CC243820}">
      <dgm:prSet/>
      <dgm:spPr/>
      <dgm:t>
        <a:bodyPr/>
        <a:lstStyle/>
        <a:p>
          <a:endParaRPr lang="es-CO" sz="2000"/>
        </a:p>
      </dgm:t>
    </dgm:pt>
    <dgm:pt modelId="{7A423D98-06C2-4C06-B841-72538B6EAC94}">
      <dgm:prSet phldrT="[Texto]" custT="1"/>
      <dgm:spPr/>
      <dgm:t>
        <a:bodyPr/>
        <a:lstStyle/>
        <a:p>
          <a:r>
            <a:rPr lang="es-CO" sz="1200" dirty="0"/>
            <a:t>Plan de monitoreo y mantenimiento</a:t>
          </a:r>
        </a:p>
      </dgm:t>
    </dgm:pt>
    <dgm:pt modelId="{DFCA2314-F947-4FAC-870E-5C1147A5E667}" type="parTrans" cxnId="{73CC6C76-E174-43B9-8976-357C279E1255}">
      <dgm:prSet/>
      <dgm:spPr/>
      <dgm:t>
        <a:bodyPr/>
        <a:lstStyle/>
        <a:p>
          <a:endParaRPr lang="es-CO" sz="2000"/>
        </a:p>
      </dgm:t>
    </dgm:pt>
    <dgm:pt modelId="{E2ECBC87-7DBB-43DD-839E-8EA2D9B7A267}" type="sibTrans" cxnId="{73CC6C76-E174-43B9-8976-357C279E1255}">
      <dgm:prSet/>
      <dgm:spPr/>
      <dgm:t>
        <a:bodyPr/>
        <a:lstStyle/>
        <a:p>
          <a:endParaRPr lang="es-CO" sz="2000"/>
        </a:p>
      </dgm:t>
    </dgm:pt>
    <dgm:pt modelId="{D3ACF20E-8672-45CE-AC89-483E8BB34E0D}">
      <dgm:prSet phldrT="[Texto]" custT="1"/>
      <dgm:spPr/>
      <dgm:t>
        <a:bodyPr/>
        <a:lstStyle/>
        <a:p>
          <a:r>
            <a:rPr lang="es-CO" sz="1200" dirty="0"/>
            <a:t>Reporte final </a:t>
          </a:r>
        </a:p>
      </dgm:t>
    </dgm:pt>
    <dgm:pt modelId="{2F8982AD-9F95-4D7D-83F3-09C336858E27}" type="parTrans" cxnId="{6B99AF7A-8997-4AD7-9ECA-2DB81721A04E}">
      <dgm:prSet/>
      <dgm:spPr/>
      <dgm:t>
        <a:bodyPr/>
        <a:lstStyle/>
        <a:p>
          <a:endParaRPr lang="es-CO" sz="2000"/>
        </a:p>
      </dgm:t>
    </dgm:pt>
    <dgm:pt modelId="{E4256D64-1810-430B-9B59-FF313D82148E}" type="sibTrans" cxnId="{6B99AF7A-8997-4AD7-9ECA-2DB81721A04E}">
      <dgm:prSet/>
      <dgm:spPr/>
      <dgm:t>
        <a:bodyPr/>
        <a:lstStyle/>
        <a:p>
          <a:endParaRPr lang="es-CO" sz="2000"/>
        </a:p>
      </dgm:t>
    </dgm:pt>
    <dgm:pt modelId="{6BDF742F-6CD2-4972-AA53-5CBAE3F39EEF}">
      <dgm:prSet phldrT="[Texto]" custT="1"/>
      <dgm:spPr/>
      <dgm:t>
        <a:bodyPr/>
        <a:lstStyle/>
        <a:p>
          <a:r>
            <a:rPr lang="es-CO" sz="1200" dirty="0" err="1"/>
            <a:t>Review</a:t>
          </a:r>
          <a:r>
            <a:rPr lang="es-CO" sz="1200" dirty="0"/>
            <a:t> del proyecto – documentación</a:t>
          </a:r>
        </a:p>
      </dgm:t>
    </dgm:pt>
    <dgm:pt modelId="{05A3AA57-5320-4450-91E1-DED8EAC8FDE8}" type="parTrans" cxnId="{7251613F-0D23-4F0D-BB47-494C293C9669}">
      <dgm:prSet/>
      <dgm:spPr/>
      <dgm:t>
        <a:bodyPr/>
        <a:lstStyle/>
        <a:p>
          <a:endParaRPr lang="es-CO" sz="2000"/>
        </a:p>
      </dgm:t>
    </dgm:pt>
    <dgm:pt modelId="{70BE28A1-4EF6-43F9-A68E-8B896072F696}" type="sibTrans" cxnId="{7251613F-0D23-4F0D-BB47-494C293C9669}">
      <dgm:prSet/>
      <dgm:spPr/>
      <dgm:t>
        <a:bodyPr/>
        <a:lstStyle/>
        <a:p>
          <a:endParaRPr lang="es-CO" sz="2000"/>
        </a:p>
      </dgm:t>
    </dgm:pt>
    <dgm:pt modelId="{01BACB00-0C2B-406F-8845-44047392B85A}" type="pres">
      <dgm:prSet presAssocID="{4062194C-7752-410F-BC9B-DE143ABB2D91}" presName="diagram" presStyleCnt="0">
        <dgm:presLayoutVars>
          <dgm:dir/>
          <dgm:animLvl val="lvl"/>
          <dgm:resizeHandles val="exact"/>
        </dgm:presLayoutVars>
      </dgm:prSet>
      <dgm:spPr/>
    </dgm:pt>
    <dgm:pt modelId="{AB93A80E-1EE7-4E7D-888E-70DD14433B9B}" type="pres">
      <dgm:prSet presAssocID="{61D6341B-D1B9-449E-964D-F8A10DF93740}" presName="compNode" presStyleCnt="0"/>
      <dgm:spPr/>
    </dgm:pt>
    <dgm:pt modelId="{1302FCFB-65F9-487F-B226-4606DF249606}" type="pres">
      <dgm:prSet presAssocID="{61D6341B-D1B9-449E-964D-F8A10DF93740}" presName="childRect" presStyleLbl="bgAcc1" presStyleIdx="0" presStyleCnt="6">
        <dgm:presLayoutVars>
          <dgm:bulletEnabled val="1"/>
        </dgm:presLayoutVars>
      </dgm:prSet>
      <dgm:spPr/>
    </dgm:pt>
    <dgm:pt modelId="{D09009B6-C3A7-4FED-A36A-5F0DEAD7AE1E}" type="pres">
      <dgm:prSet presAssocID="{61D6341B-D1B9-449E-964D-F8A10DF937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2109A89-C70D-4C6B-B1F6-5F3A06CD5E9B}" type="pres">
      <dgm:prSet presAssocID="{61D6341B-D1B9-449E-964D-F8A10DF93740}" presName="parentRect" presStyleLbl="alignNode1" presStyleIdx="0" presStyleCnt="6"/>
      <dgm:spPr/>
    </dgm:pt>
    <dgm:pt modelId="{97F01D70-3627-452D-B5C5-535625B58BDC}" type="pres">
      <dgm:prSet presAssocID="{61D6341B-D1B9-449E-964D-F8A10DF93740}" presName="adorn" presStyleLbl="fgAccFollowNode1" presStyleIdx="0" presStyleCnt="6"/>
      <dgm:spPr/>
    </dgm:pt>
    <dgm:pt modelId="{AFD5B480-D4A9-469E-B89B-3012212CD117}" type="pres">
      <dgm:prSet presAssocID="{8D5D81DF-0AFA-4626-808A-19D95A71E490}" presName="sibTrans" presStyleLbl="sibTrans2D1" presStyleIdx="0" presStyleCnt="0"/>
      <dgm:spPr/>
    </dgm:pt>
    <dgm:pt modelId="{A37FA74C-372D-4AEE-BA0D-D516D485746F}" type="pres">
      <dgm:prSet presAssocID="{8FDF59DF-6286-48D8-9E44-76570C7BF130}" presName="compNode" presStyleCnt="0"/>
      <dgm:spPr/>
    </dgm:pt>
    <dgm:pt modelId="{02973925-C318-43E0-B09C-9A20E53DEC21}" type="pres">
      <dgm:prSet presAssocID="{8FDF59DF-6286-48D8-9E44-76570C7BF130}" presName="childRect" presStyleLbl="bgAcc1" presStyleIdx="1" presStyleCnt="6">
        <dgm:presLayoutVars>
          <dgm:bulletEnabled val="1"/>
        </dgm:presLayoutVars>
      </dgm:prSet>
      <dgm:spPr/>
    </dgm:pt>
    <dgm:pt modelId="{472E4186-1950-42EF-99A2-75FF7AEA9C18}" type="pres">
      <dgm:prSet presAssocID="{8FDF59DF-6286-48D8-9E44-76570C7BF13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461F38-A257-494A-932C-8BFD7ECBBE20}" type="pres">
      <dgm:prSet presAssocID="{8FDF59DF-6286-48D8-9E44-76570C7BF130}" presName="parentRect" presStyleLbl="alignNode1" presStyleIdx="1" presStyleCnt="6"/>
      <dgm:spPr/>
    </dgm:pt>
    <dgm:pt modelId="{2E129832-BCA9-4A33-BAD5-F077530E44DC}" type="pres">
      <dgm:prSet presAssocID="{8FDF59DF-6286-48D8-9E44-76570C7BF130}" presName="adorn" presStyleLbl="fgAccFollowNode1" presStyleIdx="1" presStyleCnt="6"/>
      <dgm:spPr/>
    </dgm:pt>
    <dgm:pt modelId="{BA156296-B113-41B2-A6A9-973D04A4CDCC}" type="pres">
      <dgm:prSet presAssocID="{DEF667CF-DC74-4A8A-AF59-AE075BCEA250}" presName="sibTrans" presStyleLbl="sibTrans2D1" presStyleIdx="0" presStyleCnt="0"/>
      <dgm:spPr/>
    </dgm:pt>
    <dgm:pt modelId="{51248989-A3BF-4AFA-B91C-7A1F03146F27}" type="pres">
      <dgm:prSet presAssocID="{181AF568-497E-45CC-84E5-10C54F1D16E8}" presName="compNode" presStyleCnt="0"/>
      <dgm:spPr/>
    </dgm:pt>
    <dgm:pt modelId="{C512662D-55F3-41F7-BEC1-3D49AD55B50F}" type="pres">
      <dgm:prSet presAssocID="{181AF568-497E-45CC-84E5-10C54F1D16E8}" presName="childRect" presStyleLbl="bgAcc1" presStyleIdx="2" presStyleCnt="6">
        <dgm:presLayoutVars>
          <dgm:bulletEnabled val="1"/>
        </dgm:presLayoutVars>
      </dgm:prSet>
      <dgm:spPr/>
    </dgm:pt>
    <dgm:pt modelId="{F5B40613-B6C7-4C70-B920-EB07D533BF87}" type="pres">
      <dgm:prSet presAssocID="{181AF568-497E-45CC-84E5-10C54F1D16E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2376F53-4AC9-4FCC-B80C-72DD8590AE30}" type="pres">
      <dgm:prSet presAssocID="{181AF568-497E-45CC-84E5-10C54F1D16E8}" presName="parentRect" presStyleLbl="alignNode1" presStyleIdx="2" presStyleCnt="6"/>
      <dgm:spPr/>
    </dgm:pt>
    <dgm:pt modelId="{08038327-7694-44D0-B487-038D47C9FAA4}" type="pres">
      <dgm:prSet presAssocID="{181AF568-497E-45CC-84E5-10C54F1D16E8}" presName="adorn" presStyleLbl="fgAccFollowNode1" presStyleIdx="2" presStyleCnt="6"/>
      <dgm:spPr/>
    </dgm:pt>
    <dgm:pt modelId="{C01FC221-6D75-4855-AACD-C9A7FE940341}" type="pres">
      <dgm:prSet presAssocID="{A62C8F8F-A813-4A49-9C05-61437FBC7372}" presName="sibTrans" presStyleLbl="sibTrans2D1" presStyleIdx="0" presStyleCnt="0"/>
      <dgm:spPr/>
    </dgm:pt>
    <dgm:pt modelId="{01FC6D85-E6EE-4D90-AB20-A545E28A5B81}" type="pres">
      <dgm:prSet presAssocID="{15989CCE-415C-4AB0-BB00-BD02E891980B}" presName="compNode" presStyleCnt="0"/>
      <dgm:spPr/>
    </dgm:pt>
    <dgm:pt modelId="{A5C6CB4C-4ABC-4FC0-9C23-F2B5C63E8D23}" type="pres">
      <dgm:prSet presAssocID="{15989CCE-415C-4AB0-BB00-BD02E891980B}" presName="childRect" presStyleLbl="bgAcc1" presStyleIdx="3" presStyleCnt="6">
        <dgm:presLayoutVars>
          <dgm:bulletEnabled val="1"/>
        </dgm:presLayoutVars>
      </dgm:prSet>
      <dgm:spPr/>
    </dgm:pt>
    <dgm:pt modelId="{AC52011A-E433-450D-B5C8-78EE3EE9FF9C}" type="pres">
      <dgm:prSet presAssocID="{15989CCE-415C-4AB0-BB00-BD02E89198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50BACD2-2C54-4969-B085-8F631D04C028}" type="pres">
      <dgm:prSet presAssocID="{15989CCE-415C-4AB0-BB00-BD02E891980B}" presName="parentRect" presStyleLbl="alignNode1" presStyleIdx="3" presStyleCnt="6"/>
      <dgm:spPr/>
    </dgm:pt>
    <dgm:pt modelId="{7E497865-C5A2-41E8-A862-3EDF77BA301E}" type="pres">
      <dgm:prSet presAssocID="{15989CCE-415C-4AB0-BB00-BD02E891980B}" presName="adorn" presStyleLbl="fgAccFollowNode1" presStyleIdx="3" presStyleCnt="6"/>
      <dgm:spPr/>
    </dgm:pt>
    <dgm:pt modelId="{D23B461F-0AC0-42A1-8FE5-E96EF7A19776}" type="pres">
      <dgm:prSet presAssocID="{7B253B41-9CB3-4A86-B49C-931A11490CBA}" presName="sibTrans" presStyleLbl="sibTrans2D1" presStyleIdx="0" presStyleCnt="0"/>
      <dgm:spPr/>
    </dgm:pt>
    <dgm:pt modelId="{0B01FB7D-8A73-477F-B0EB-051A991E2A7A}" type="pres">
      <dgm:prSet presAssocID="{F851F236-2848-4928-8110-A84AC7170E33}" presName="compNode" presStyleCnt="0"/>
      <dgm:spPr/>
    </dgm:pt>
    <dgm:pt modelId="{F1967B41-C5C3-4662-B185-81A8C4F01AD7}" type="pres">
      <dgm:prSet presAssocID="{F851F236-2848-4928-8110-A84AC7170E33}" presName="childRect" presStyleLbl="bgAcc1" presStyleIdx="4" presStyleCnt="6">
        <dgm:presLayoutVars>
          <dgm:bulletEnabled val="1"/>
        </dgm:presLayoutVars>
      </dgm:prSet>
      <dgm:spPr/>
    </dgm:pt>
    <dgm:pt modelId="{A8B785B7-CC08-4836-A0BC-2B6D9F4DF3BE}" type="pres">
      <dgm:prSet presAssocID="{F851F236-2848-4928-8110-A84AC7170E3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7210687-41E6-44D5-9567-6BF26A1CBFBA}" type="pres">
      <dgm:prSet presAssocID="{F851F236-2848-4928-8110-A84AC7170E33}" presName="parentRect" presStyleLbl="alignNode1" presStyleIdx="4" presStyleCnt="6"/>
      <dgm:spPr/>
    </dgm:pt>
    <dgm:pt modelId="{6AFF7F31-D843-40BC-AA05-0182EE42EC9E}" type="pres">
      <dgm:prSet presAssocID="{F851F236-2848-4928-8110-A84AC7170E33}" presName="adorn" presStyleLbl="fgAccFollowNode1" presStyleIdx="4" presStyleCnt="6"/>
      <dgm:spPr/>
    </dgm:pt>
    <dgm:pt modelId="{A23572BB-E50E-46B7-804D-C2C1871B92A4}" type="pres">
      <dgm:prSet presAssocID="{AE15A179-4408-4C31-AC08-D7E757CA7942}" presName="sibTrans" presStyleLbl="sibTrans2D1" presStyleIdx="0" presStyleCnt="0"/>
      <dgm:spPr/>
    </dgm:pt>
    <dgm:pt modelId="{C282050D-BCB8-4046-B2E0-CEA687E1CCCF}" type="pres">
      <dgm:prSet presAssocID="{1A06E061-AB3F-401D-B79C-1F487B2CD0D3}" presName="compNode" presStyleCnt="0"/>
      <dgm:spPr/>
    </dgm:pt>
    <dgm:pt modelId="{9AA30B75-29D9-432C-86B9-2D721FA0B3DB}" type="pres">
      <dgm:prSet presAssocID="{1A06E061-AB3F-401D-B79C-1F487B2CD0D3}" presName="childRect" presStyleLbl="bgAcc1" presStyleIdx="5" presStyleCnt="6">
        <dgm:presLayoutVars>
          <dgm:bulletEnabled val="1"/>
        </dgm:presLayoutVars>
      </dgm:prSet>
      <dgm:spPr/>
    </dgm:pt>
    <dgm:pt modelId="{AFF94CFE-72A5-49B6-B1FB-A4F2AECE9F04}" type="pres">
      <dgm:prSet presAssocID="{1A06E061-AB3F-401D-B79C-1F487B2CD0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D20A03-FD35-48CC-96E1-FA1CE3671682}" type="pres">
      <dgm:prSet presAssocID="{1A06E061-AB3F-401D-B79C-1F487B2CD0D3}" presName="parentRect" presStyleLbl="alignNode1" presStyleIdx="5" presStyleCnt="6"/>
      <dgm:spPr/>
    </dgm:pt>
    <dgm:pt modelId="{1914BE20-7028-4DE6-BC1F-A65980C6A74C}" type="pres">
      <dgm:prSet presAssocID="{1A06E061-AB3F-401D-B79C-1F487B2CD0D3}" presName="adorn" presStyleLbl="fgAccFollowNode1" presStyleIdx="5" presStyleCnt="6"/>
      <dgm:spPr/>
    </dgm:pt>
  </dgm:ptLst>
  <dgm:cxnLst>
    <dgm:cxn modelId="{BE43BD05-B8B4-4DA4-8091-101B50AB502B}" type="presOf" srcId="{FF7972F6-D909-450F-9EBF-C2A4FCB2BB73}" destId="{C512662D-55F3-41F7-BEC1-3D49AD55B50F}" srcOrd="0" destOrd="3" presId="urn:microsoft.com/office/officeart/2005/8/layout/bList2"/>
    <dgm:cxn modelId="{F1689A07-684A-46FC-A5AE-ED84B97C09D7}" type="presOf" srcId="{181AF568-497E-45CC-84E5-10C54F1D16E8}" destId="{F5B40613-B6C7-4C70-B920-EB07D533BF87}" srcOrd="0" destOrd="0" presId="urn:microsoft.com/office/officeart/2005/8/layout/bList2"/>
    <dgm:cxn modelId="{686AEE0A-77D2-4BBD-BC89-52446D2DF9BB}" type="presOf" srcId="{C447E23D-451B-4D35-9607-026DD589A80C}" destId="{A5C6CB4C-4ABC-4FC0-9C23-F2B5C63E8D23}" srcOrd="0" destOrd="1" presId="urn:microsoft.com/office/officeart/2005/8/layout/bList2"/>
    <dgm:cxn modelId="{9ABEFC0E-C743-4A9C-87BC-56E8D728AE8B}" type="presOf" srcId="{8D5D81DF-0AFA-4626-808A-19D95A71E490}" destId="{AFD5B480-D4A9-469E-B89B-3012212CD117}" srcOrd="0" destOrd="0" presId="urn:microsoft.com/office/officeart/2005/8/layout/bList2"/>
    <dgm:cxn modelId="{49D52D0F-0960-4144-BA00-A954DECDD4E7}" type="presOf" srcId="{6DAA6A7F-EDE3-4457-A7CC-90A19A675E3F}" destId="{C512662D-55F3-41F7-BEC1-3D49AD55B50F}" srcOrd="0" destOrd="1" presId="urn:microsoft.com/office/officeart/2005/8/layout/bList2"/>
    <dgm:cxn modelId="{A53CE414-15E5-4553-A6EC-0036A370B2C8}" type="presOf" srcId="{61D6341B-D1B9-449E-964D-F8A10DF93740}" destId="{D09009B6-C3A7-4FED-A36A-5F0DEAD7AE1E}" srcOrd="0" destOrd="0" presId="urn:microsoft.com/office/officeart/2005/8/layout/bList2"/>
    <dgm:cxn modelId="{F2522218-7D63-4B3F-A326-98B2D0BCBF41}" type="presOf" srcId="{283BA99D-0B9D-45E3-B161-486121F4FAE5}" destId="{1302FCFB-65F9-487F-B226-4606DF249606}" srcOrd="0" destOrd="3" presId="urn:microsoft.com/office/officeart/2005/8/layout/bList2"/>
    <dgm:cxn modelId="{533EC019-A24F-4717-B89F-CA9A918C1E92}" type="presOf" srcId="{5191DEC5-FA61-402B-8A71-BD65A16B4419}" destId="{02973925-C318-43E0-B09C-9A20E53DEC21}" srcOrd="0" destOrd="3" presId="urn:microsoft.com/office/officeart/2005/8/layout/bList2"/>
    <dgm:cxn modelId="{BAEE501B-0CBF-4D5A-AEEE-9ABDD10A599F}" type="presOf" srcId="{0591BE99-D9BE-4E40-AB3E-4ED5628FCD3A}" destId="{02973925-C318-43E0-B09C-9A20E53DEC21}" srcOrd="0" destOrd="0" presId="urn:microsoft.com/office/officeart/2005/8/layout/bList2"/>
    <dgm:cxn modelId="{770C1420-3C75-4E10-ACD9-F49690ED542F}" srcId="{4062194C-7752-410F-BC9B-DE143ABB2D91}" destId="{61D6341B-D1B9-449E-964D-F8A10DF93740}" srcOrd="0" destOrd="0" parTransId="{653B6470-CB09-4F7B-8BCC-89CC4289C6DD}" sibTransId="{8D5D81DF-0AFA-4626-808A-19D95A71E490}"/>
    <dgm:cxn modelId="{EA662C21-20C0-4C12-9CAE-08F625D8016F}" srcId="{4062194C-7752-410F-BC9B-DE143ABB2D91}" destId="{15989CCE-415C-4AB0-BB00-BD02E891980B}" srcOrd="3" destOrd="0" parTransId="{F12098DE-6CF0-41A9-86E0-0DA42E0D8390}" sibTransId="{7B253B41-9CB3-4A86-B49C-931A11490CBA}"/>
    <dgm:cxn modelId="{21BCF021-6D0F-4CA6-8E94-BBB4DA2D5256}" srcId="{F851F236-2848-4928-8110-A84AC7170E33}" destId="{2BCB7BB5-F7EF-4B75-8A64-B38D8B841C3E}" srcOrd="1" destOrd="0" parTransId="{0F41ADE4-5E7A-42A9-B4C1-C87FDA9EAB29}" sibTransId="{79C70912-14B5-4E28-B81A-D73C2CA4C856}"/>
    <dgm:cxn modelId="{7AB8642C-DDEE-481F-A836-8AEF268AB0ED}" srcId="{8FDF59DF-6286-48D8-9E44-76570C7BF130}" destId="{5191DEC5-FA61-402B-8A71-BD65A16B4419}" srcOrd="3" destOrd="0" parTransId="{7C1A3EC5-B2B0-4D11-A260-270A7A1876A4}" sibTransId="{2F8660E4-A8CF-4CFF-93EB-DDEDF439B147}"/>
    <dgm:cxn modelId="{5FBC6831-539A-44CB-AF0D-553CE78D61FE}" srcId="{181AF568-497E-45CC-84E5-10C54F1D16E8}" destId="{FF7972F6-D909-450F-9EBF-C2A4FCB2BB73}" srcOrd="3" destOrd="0" parTransId="{417B752B-F503-4E07-8E0D-13B14A71695F}" sibTransId="{CDA57D90-D660-4757-9D59-C58F728B195A}"/>
    <dgm:cxn modelId="{C3827634-4716-430C-86B0-1EBCCAAE9B33}" type="presOf" srcId="{61D6341B-D1B9-449E-964D-F8A10DF93740}" destId="{42109A89-C70D-4C6B-B1F6-5F3A06CD5E9B}" srcOrd="1" destOrd="0" presId="urn:microsoft.com/office/officeart/2005/8/layout/bList2"/>
    <dgm:cxn modelId="{7100753D-611D-41EA-955E-FBE18190E103}" type="presOf" srcId="{4CC85C87-04D3-43E0-A454-EA99183F3D5E}" destId="{C512662D-55F3-41F7-BEC1-3D49AD55B50F}" srcOrd="0" destOrd="0" presId="urn:microsoft.com/office/officeart/2005/8/layout/bList2"/>
    <dgm:cxn modelId="{48C6753D-5289-4367-8A6D-82C7CC243820}" srcId="{4062194C-7752-410F-BC9B-DE143ABB2D91}" destId="{1A06E061-AB3F-401D-B79C-1F487B2CD0D3}" srcOrd="5" destOrd="0" parTransId="{1991A9B1-C09B-4FC5-9753-1D8CA6B299EF}" sibTransId="{10F8DE4B-08E2-459F-B49F-E82F1E020A2D}"/>
    <dgm:cxn modelId="{84AF0E3E-936F-4803-A955-2011F80A853B}" type="presOf" srcId="{7B253B41-9CB3-4A86-B49C-931A11490CBA}" destId="{D23B461F-0AC0-42A1-8FE5-E96EF7A19776}" srcOrd="0" destOrd="0" presId="urn:microsoft.com/office/officeart/2005/8/layout/bList2"/>
    <dgm:cxn modelId="{7251613F-0D23-4F0D-BB47-494C293C9669}" srcId="{1A06E061-AB3F-401D-B79C-1F487B2CD0D3}" destId="{6BDF742F-6CD2-4972-AA53-5CBAE3F39EEF}" srcOrd="3" destOrd="0" parTransId="{05A3AA57-5320-4450-91E1-DED8EAC8FDE8}" sibTransId="{70BE28A1-4EF6-43F9-A68E-8B896072F696}"/>
    <dgm:cxn modelId="{59326F5D-5AFF-4C0F-9036-F5A4A975184B}" srcId="{15989CCE-415C-4AB0-BB00-BD02E891980B}" destId="{DB51F2D9-5A68-45AD-BE1D-CACC8A2C7F86}" srcOrd="2" destOrd="0" parTransId="{AFBC8C1E-0F58-47E9-BD0D-DC3806DB4692}" sibTransId="{F6770592-D744-4602-99FA-4F2BC5EFD918}"/>
    <dgm:cxn modelId="{D5102B62-4E5F-4591-BAE3-F7A39C8FE09E}" type="presOf" srcId="{57E38451-2CEA-409B-B780-E7073593D0D1}" destId="{F1967B41-C5C3-4662-B185-81A8C4F01AD7}" srcOrd="0" destOrd="0" presId="urn:microsoft.com/office/officeart/2005/8/layout/bList2"/>
    <dgm:cxn modelId="{E32E4B63-C0F1-4B1D-8D4C-1F576138420B}" srcId="{8FDF59DF-6286-48D8-9E44-76570C7BF130}" destId="{0591BE99-D9BE-4E40-AB3E-4ED5628FCD3A}" srcOrd="0" destOrd="0" parTransId="{004219A0-564A-4A13-B953-5C13B83C53C9}" sibTransId="{399EDB3D-C0D6-4CF8-89FD-24BE7AEB627C}"/>
    <dgm:cxn modelId="{4A971666-E0B1-4342-89E1-BABDE537167B}" srcId="{8FDF59DF-6286-48D8-9E44-76570C7BF130}" destId="{1A4808CF-1D62-4D08-A43A-5743B6F5665F}" srcOrd="1" destOrd="0" parTransId="{EA748B46-1397-4BFA-9F24-A48D9EF64723}" sibTransId="{9486BAA5-8904-4DE7-B6C8-5DF0A5683A0B}"/>
    <dgm:cxn modelId="{63925E68-2636-4E9D-9BDA-080848352483}" type="presOf" srcId="{15989CCE-415C-4AB0-BB00-BD02E891980B}" destId="{150BACD2-2C54-4969-B085-8F631D04C028}" srcOrd="1" destOrd="0" presId="urn:microsoft.com/office/officeart/2005/8/layout/bList2"/>
    <dgm:cxn modelId="{750D776C-11DE-4744-9FD1-2716330ECC05}" type="presOf" srcId="{A62C8F8F-A813-4A49-9C05-61437FBC7372}" destId="{C01FC221-6D75-4855-AACD-C9A7FE940341}" srcOrd="0" destOrd="0" presId="urn:microsoft.com/office/officeart/2005/8/layout/bList2"/>
    <dgm:cxn modelId="{CAE5464E-F7D9-4360-8547-408358035D73}" type="presOf" srcId="{F851F236-2848-4928-8110-A84AC7170E33}" destId="{A8B785B7-CC08-4836-A0BC-2B6D9F4DF3BE}" srcOrd="0" destOrd="0" presId="urn:microsoft.com/office/officeart/2005/8/layout/bList2"/>
    <dgm:cxn modelId="{128B2B70-87A4-42D2-9593-F22F853AA73F}" srcId="{15989CCE-415C-4AB0-BB00-BD02E891980B}" destId="{C447E23D-451B-4D35-9607-026DD589A80C}" srcOrd="1" destOrd="0" parTransId="{807AED77-B4F7-4A4E-A757-6FA5E9182581}" sibTransId="{D1CABF09-A7D7-4208-84B5-B9CF0C307057}"/>
    <dgm:cxn modelId="{04BE8E50-2A7A-4C13-8497-D3A4317D6315}" type="presOf" srcId="{DEF667CF-DC74-4A8A-AF59-AE075BCEA250}" destId="{BA156296-B113-41B2-A6A9-973D04A4CDCC}" srcOrd="0" destOrd="0" presId="urn:microsoft.com/office/officeart/2005/8/layout/bList2"/>
    <dgm:cxn modelId="{33622771-43DE-4972-A051-D5101D2ECDCB}" type="presOf" srcId="{181AF568-497E-45CC-84E5-10C54F1D16E8}" destId="{D2376F53-4AC9-4FCC-B80C-72DD8590AE30}" srcOrd="1" destOrd="0" presId="urn:microsoft.com/office/officeart/2005/8/layout/bList2"/>
    <dgm:cxn modelId="{EF16C151-E5F5-4E54-BDB6-9C69A486F673}" type="presOf" srcId="{95F980D3-0173-4C87-9E4E-79647DB059F1}" destId="{1302FCFB-65F9-487F-B226-4606DF249606}" srcOrd="0" destOrd="2" presId="urn:microsoft.com/office/officeart/2005/8/layout/bList2"/>
    <dgm:cxn modelId="{F4FC7673-89A4-4393-AC20-BB6A78FF849A}" type="presOf" srcId="{15989CCE-415C-4AB0-BB00-BD02E891980B}" destId="{AC52011A-E433-450D-B5C8-78EE3EE9FF9C}" srcOrd="0" destOrd="0" presId="urn:microsoft.com/office/officeart/2005/8/layout/bList2"/>
    <dgm:cxn modelId="{DFA26756-7853-4118-93EA-B38D362BABAE}" srcId="{181AF568-497E-45CC-84E5-10C54F1D16E8}" destId="{83D27223-437C-40D3-AB06-B1D3168B7E1F}" srcOrd="2" destOrd="0" parTransId="{F6BA266A-655F-423A-B816-F338EC4EB94E}" sibTransId="{1729FAC0-5AA1-4571-AC88-6ED4F619DD80}"/>
    <dgm:cxn modelId="{73CC6C76-E174-43B9-8976-357C279E1255}" srcId="{1A06E061-AB3F-401D-B79C-1F487B2CD0D3}" destId="{7A423D98-06C2-4C06-B841-72538B6EAC94}" srcOrd="1" destOrd="0" parTransId="{DFCA2314-F947-4FAC-870E-5C1147A5E667}" sibTransId="{E2ECBC87-7DBB-43DD-839E-8EA2D9B7A267}"/>
    <dgm:cxn modelId="{8992F377-0DAE-418C-B6F6-E756917DD885}" type="presOf" srcId="{2BCB7BB5-F7EF-4B75-8A64-B38D8B841C3E}" destId="{F1967B41-C5C3-4662-B185-81A8C4F01AD7}" srcOrd="0" destOrd="1" presId="urn:microsoft.com/office/officeart/2005/8/layout/bList2"/>
    <dgm:cxn modelId="{EF926778-67AD-40C6-A0B6-8154BAF7D8B2}" type="presOf" srcId="{6BDF742F-6CD2-4972-AA53-5CBAE3F39EEF}" destId="{9AA30B75-29D9-432C-86B9-2D721FA0B3DB}" srcOrd="0" destOrd="3" presId="urn:microsoft.com/office/officeart/2005/8/layout/bList2"/>
    <dgm:cxn modelId="{BC04EF59-FB16-4168-B05D-EED868BF9BAD}" type="presOf" srcId="{4062194C-7752-410F-BC9B-DE143ABB2D91}" destId="{01BACB00-0C2B-406F-8845-44047392B85A}" srcOrd="0" destOrd="0" presId="urn:microsoft.com/office/officeart/2005/8/layout/bList2"/>
    <dgm:cxn modelId="{6B99AF7A-8997-4AD7-9ECA-2DB81721A04E}" srcId="{1A06E061-AB3F-401D-B79C-1F487B2CD0D3}" destId="{D3ACF20E-8672-45CE-AC89-483E8BB34E0D}" srcOrd="2" destOrd="0" parTransId="{2F8982AD-9F95-4D7D-83F3-09C336858E27}" sibTransId="{E4256D64-1810-430B-9B59-FF313D82148E}"/>
    <dgm:cxn modelId="{8E6AB37C-8A6B-4961-8A7B-AB182F1380F6}" srcId="{61D6341B-D1B9-449E-964D-F8A10DF93740}" destId="{D54275F4-3B56-436E-8F2E-1CCD4A8A2EF9}" srcOrd="0" destOrd="0" parTransId="{1F7F1CD2-2C23-46C2-A731-A36946B86637}" sibTransId="{24ABC8DF-406E-4530-A937-6DBB67BD8C2C}"/>
    <dgm:cxn modelId="{29BE1580-A5FC-47F3-A128-F996E329008E}" type="presOf" srcId="{D54275F4-3B56-436E-8F2E-1CCD4A8A2EF9}" destId="{1302FCFB-65F9-487F-B226-4606DF249606}" srcOrd="0" destOrd="0" presId="urn:microsoft.com/office/officeart/2005/8/layout/bList2"/>
    <dgm:cxn modelId="{4423778D-EA98-49D2-BECC-B9D038A7D199}" type="presOf" srcId="{1A4808CF-1D62-4D08-A43A-5743B6F5665F}" destId="{02973925-C318-43E0-B09C-9A20E53DEC21}" srcOrd="0" destOrd="1" presId="urn:microsoft.com/office/officeart/2005/8/layout/bList2"/>
    <dgm:cxn modelId="{0D6F1193-70A9-44C6-9E16-32E33FE616FA}" type="presOf" srcId="{CF768E73-65DA-41C5-990A-1F2104CF209D}" destId="{9AA30B75-29D9-432C-86B9-2D721FA0B3DB}" srcOrd="0" destOrd="0" presId="urn:microsoft.com/office/officeart/2005/8/layout/bList2"/>
    <dgm:cxn modelId="{B21DF093-539C-4A01-A21F-6546A28D4D4B}" type="presOf" srcId="{AE15A179-4408-4C31-AC08-D7E757CA7942}" destId="{A23572BB-E50E-46B7-804D-C2C1871B92A4}" srcOrd="0" destOrd="0" presId="urn:microsoft.com/office/officeart/2005/8/layout/bList2"/>
    <dgm:cxn modelId="{688B9A9A-AC90-4725-BA88-ED3522C1613D}" srcId="{181AF568-497E-45CC-84E5-10C54F1D16E8}" destId="{4CC85C87-04D3-43E0-A454-EA99183F3D5E}" srcOrd="0" destOrd="0" parTransId="{11B8943D-377E-449A-B8B1-F98ABE998208}" sibTransId="{F41649E7-5F60-425A-8807-71D729A495E4}"/>
    <dgm:cxn modelId="{9326C6A0-336E-4BCF-879E-0612E12873F0}" type="presOf" srcId="{F851F236-2848-4928-8110-A84AC7170E33}" destId="{C7210687-41E6-44D5-9567-6BF26A1CBFBA}" srcOrd="1" destOrd="0" presId="urn:microsoft.com/office/officeart/2005/8/layout/bList2"/>
    <dgm:cxn modelId="{8EEA20A4-88D4-472E-9459-A3959CEC04A9}" srcId="{4062194C-7752-410F-BC9B-DE143ABB2D91}" destId="{8FDF59DF-6286-48D8-9E44-76570C7BF130}" srcOrd="1" destOrd="0" parTransId="{61CEA7CC-DB84-4EE7-A2DF-CF28C314A2E8}" sibTransId="{DEF667CF-DC74-4A8A-AF59-AE075BCEA250}"/>
    <dgm:cxn modelId="{4D4F76A8-4B1B-4CA8-B93A-7314ED3261AD}" srcId="{61D6341B-D1B9-449E-964D-F8A10DF93740}" destId="{49517890-074A-46CC-827C-B2AB83BEED8E}" srcOrd="1" destOrd="0" parTransId="{DCCA5980-4B7E-4D12-9AD2-9A7D932C0E18}" sibTransId="{8699CDDB-12E3-4BB9-BCC5-DADD190F7455}"/>
    <dgm:cxn modelId="{E0A234AB-1A1A-43DD-9AA9-4855232CBECB}" srcId="{15989CCE-415C-4AB0-BB00-BD02E891980B}" destId="{BACE1361-DE76-45A1-AA86-6FC926C1D5D2}" srcOrd="0" destOrd="0" parTransId="{BA3AC867-CD3D-43A6-BDDC-327BF71F5FE2}" sibTransId="{24E687F1-3366-450E-AD36-98C9AEAEA888}"/>
    <dgm:cxn modelId="{A54E33B0-7BBB-447F-9D97-B7B2C39744FE}" srcId="{181AF568-497E-45CC-84E5-10C54F1D16E8}" destId="{6DAA6A7F-EDE3-4457-A7CC-90A19A675E3F}" srcOrd="1" destOrd="0" parTransId="{C083DA28-836E-4B42-B0F3-48194DE97EB9}" sibTransId="{82B6CEEB-2583-4919-8778-8EDF06C20696}"/>
    <dgm:cxn modelId="{33F539B6-D240-4285-B51F-93D993192C2F}" type="presOf" srcId="{7A423D98-06C2-4C06-B841-72538B6EAC94}" destId="{9AA30B75-29D9-432C-86B9-2D721FA0B3DB}" srcOrd="0" destOrd="1" presId="urn:microsoft.com/office/officeart/2005/8/layout/bList2"/>
    <dgm:cxn modelId="{DD1620B7-F144-4A73-8D96-3620762EA1CC}" type="presOf" srcId="{763635F5-1F41-4F25-BD94-D28BF48F4E81}" destId="{02973925-C318-43E0-B09C-9A20E53DEC21}" srcOrd="0" destOrd="2" presId="urn:microsoft.com/office/officeart/2005/8/layout/bList2"/>
    <dgm:cxn modelId="{96B0B7B7-5A29-491F-826A-7D07D9FF9013}" type="presOf" srcId="{8FDF59DF-6286-48D8-9E44-76570C7BF130}" destId="{472E4186-1950-42EF-99A2-75FF7AEA9C18}" srcOrd="0" destOrd="0" presId="urn:microsoft.com/office/officeart/2005/8/layout/bList2"/>
    <dgm:cxn modelId="{466A66C1-E337-463B-9D5E-632204D30F77}" srcId="{4062194C-7752-410F-BC9B-DE143ABB2D91}" destId="{181AF568-497E-45CC-84E5-10C54F1D16E8}" srcOrd="2" destOrd="0" parTransId="{A9AE83DF-9880-437D-9ACE-29CA16D1EC19}" sibTransId="{A62C8F8F-A813-4A49-9C05-61437FBC7372}"/>
    <dgm:cxn modelId="{07087DC2-887E-48C8-B002-D6AC5FFB1D37}" srcId="{61D6341B-D1B9-449E-964D-F8A10DF93740}" destId="{95F980D3-0173-4C87-9E4E-79647DB059F1}" srcOrd="2" destOrd="0" parTransId="{BB6DCED0-0BB1-4638-BF0E-A494D03FF439}" sibTransId="{24C178D6-2EF7-402A-8DE0-677A72D9D89F}"/>
    <dgm:cxn modelId="{9B3EC5C2-55C4-4783-8E8E-E4B6DB6D6B63}" type="presOf" srcId="{1A06E061-AB3F-401D-B79C-1F487B2CD0D3}" destId="{5FD20A03-FD35-48CC-96E1-FA1CE3671682}" srcOrd="1" destOrd="0" presId="urn:microsoft.com/office/officeart/2005/8/layout/bList2"/>
    <dgm:cxn modelId="{3E13FFC9-1E2F-4BD6-8884-5B04ED82A622}" srcId="{61D6341B-D1B9-449E-964D-F8A10DF93740}" destId="{283BA99D-0B9D-45E3-B161-486121F4FAE5}" srcOrd="3" destOrd="0" parTransId="{48CBDFB1-33A0-40D7-8201-D8DF32A52233}" sibTransId="{E887EF6A-A1B0-4B47-B98E-D507C89EC733}"/>
    <dgm:cxn modelId="{37FDD1D4-461D-4291-A089-BB4BD429F316}" srcId="{4062194C-7752-410F-BC9B-DE143ABB2D91}" destId="{F851F236-2848-4928-8110-A84AC7170E33}" srcOrd="4" destOrd="0" parTransId="{C90DB739-3A66-4C8A-8FE6-3802E7C692EA}" sibTransId="{AE15A179-4408-4C31-AC08-D7E757CA7942}"/>
    <dgm:cxn modelId="{648352DF-04B4-4C22-9BF6-CAB371532A4C}" srcId="{8FDF59DF-6286-48D8-9E44-76570C7BF130}" destId="{763635F5-1F41-4F25-BD94-D28BF48F4E81}" srcOrd="2" destOrd="0" parTransId="{CC285869-0A88-41B3-A502-5149BFBA1944}" sibTransId="{C11A5802-E5EA-4350-8B4C-10DE1DB92824}"/>
    <dgm:cxn modelId="{6CA12BE0-523A-497B-9C4C-273FFDB52C8C}" type="presOf" srcId="{8FDF59DF-6286-48D8-9E44-76570C7BF130}" destId="{FD461F38-A257-494A-932C-8BFD7ECBBE20}" srcOrd="1" destOrd="0" presId="urn:microsoft.com/office/officeart/2005/8/layout/bList2"/>
    <dgm:cxn modelId="{2FA6EEE6-16B7-43E1-BA9D-243EE2D888CB}" srcId="{F851F236-2848-4928-8110-A84AC7170E33}" destId="{57E38451-2CEA-409B-B780-E7073593D0D1}" srcOrd="0" destOrd="0" parTransId="{11A30C1E-9106-4069-A7B7-134ABE41B8E6}" sibTransId="{DA1398F1-FF0A-4049-8847-4AB7D21A8E64}"/>
    <dgm:cxn modelId="{5AE3FEE9-7F12-40B7-A511-558C3A3DFD03}" type="presOf" srcId="{BACE1361-DE76-45A1-AA86-6FC926C1D5D2}" destId="{A5C6CB4C-4ABC-4FC0-9C23-F2B5C63E8D23}" srcOrd="0" destOrd="0" presId="urn:microsoft.com/office/officeart/2005/8/layout/bList2"/>
    <dgm:cxn modelId="{D34339F3-5E3D-43F5-B1B2-5F6E109CE849}" type="presOf" srcId="{D3ACF20E-8672-45CE-AC89-483E8BB34E0D}" destId="{9AA30B75-29D9-432C-86B9-2D721FA0B3DB}" srcOrd="0" destOrd="2" presId="urn:microsoft.com/office/officeart/2005/8/layout/bList2"/>
    <dgm:cxn modelId="{583530F4-55AE-44DC-9434-2732B98E51E0}" type="presOf" srcId="{49517890-074A-46CC-827C-B2AB83BEED8E}" destId="{1302FCFB-65F9-487F-B226-4606DF249606}" srcOrd="0" destOrd="1" presId="urn:microsoft.com/office/officeart/2005/8/layout/bList2"/>
    <dgm:cxn modelId="{000F36F5-7FBB-45A7-A501-274F18691AE4}" type="presOf" srcId="{1A06E061-AB3F-401D-B79C-1F487B2CD0D3}" destId="{AFF94CFE-72A5-49B6-B1FB-A4F2AECE9F04}" srcOrd="0" destOrd="0" presId="urn:microsoft.com/office/officeart/2005/8/layout/bList2"/>
    <dgm:cxn modelId="{451123F7-CF41-43C5-B5EA-EC11BB18B68D}" type="presOf" srcId="{83D27223-437C-40D3-AB06-B1D3168B7E1F}" destId="{C512662D-55F3-41F7-BEC1-3D49AD55B50F}" srcOrd="0" destOrd="2" presId="urn:microsoft.com/office/officeart/2005/8/layout/bList2"/>
    <dgm:cxn modelId="{908FC2FA-CF39-45E1-A8C9-1F01EED5FF30}" type="presOf" srcId="{DB51F2D9-5A68-45AD-BE1D-CACC8A2C7F86}" destId="{A5C6CB4C-4ABC-4FC0-9C23-F2B5C63E8D23}" srcOrd="0" destOrd="2" presId="urn:microsoft.com/office/officeart/2005/8/layout/bList2"/>
    <dgm:cxn modelId="{076FDCFC-737A-4FA7-AA0A-F87AAE9E2E61}" srcId="{1A06E061-AB3F-401D-B79C-1F487B2CD0D3}" destId="{CF768E73-65DA-41C5-990A-1F2104CF209D}" srcOrd="0" destOrd="0" parTransId="{D275B831-54D8-4AB4-90A2-128AA9A3B9C3}" sibTransId="{64766676-7D9B-41D2-A3F2-6C6C00D70898}"/>
    <dgm:cxn modelId="{DF7A9952-EB1A-4505-B477-08B4FFC76A69}" type="presParOf" srcId="{01BACB00-0C2B-406F-8845-44047392B85A}" destId="{AB93A80E-1EE7-4E7D-888E-70DD14433B9B}" srcOrd="0" destOrd="0" presId="urn:microsoft.com/office/officeart/2005/8/layout/bList2"/>
    <dgm:cxn modelId="{3F221225-B1B6-4328-B711-D8AB145283C6}" type="presParOf" srcId="{AB93A80E-1EE7-4E7D-888E-70DD14433B9B}" destId="{1302FCFB-65F9-487F-B226-4606DF249606}" srcOrd="0" destOrd="0" presId="urn:microsoft.com/office/officeart/2005/8/layout/bList2"/>
    <dgm:cxn modelId="{88AB6274-463E-4F38-9432-61D956FB1A7C}" type="presParOf" srcId="{AB93A80E-1EE7-4E7D-888E-70DD14433B9B}" destId="{D09009B6-C3A7-4FED-A36A-5F0DEAD7AE1E}" srcOrd="1" destOrd="0" presId="urn:microsoft.com/office/officeart/2005/8/layout/bList2"/>
    <dgm:cxn modelId="{41991A41-DB6F-4065-A96B-CFBA35283B3F}" type="presParOf" srcId="{AB93A80E-1EE7-4E7D-888E-70DD14433B9B}" destId="{42109A89-C70D-4C6B-B1F6-5F3A06CD5E9B}" srcOrd="2" destOrd="0" presId="urn:microsoft.com/office/officeart/2005/8/layout/bList2"/>
    <dgm:cxn modelId="{C03FDF65-5EF4-4B0F-8675-5E5DACC1C7C4}" type="presParOf" srcId="{AB93A80E-1EE7-4E7D-888E-70DD14433B9B}" destId="{97F01D70-3627-452D-B5C5-535625B58BDC}" srcOrd="3" destOrd="0" presId="urn:microsoft.com/office/officeart/2005/8/layout/bList2"/>
    <dgm:cxn modelId="{4AD53A05-DD47-4F09-80A2-3B7AC72585F9}" type="presParOf" srcId="{01BACB00-0C2B-406F-8845-44047392B85A}" destId="{AFD5B480-D4A9-469E-B89B-3012212CD117}" srcOrd="1" destOrd="0" presId="urn:microsoft.com/office/officeart/2005/8/layout/bList2"/>
    <dgm:cxn modelId="{D065849C-1660-481D-895B-0B782B1158FF}" type="presParOf" srcId="{01BACB00-0C2B-406F-8845-44047392B85A}" destId="{A37FA74C-372D-4AEE-BA0D-D516D485746F}" srcOrd="2" destOrd="0" presId="urn:microsoft.com/office/officeart/2005/8/layout/bList2"/>
    <dgm:cxn modelId="{8855B1F2-2156-48CB-9FCD-A9166BCE5456}" type="presParOf" srcId="{A37FA74C-372D-4AEE-BA0D-D516D485746F}" destId="{02973925-C318-43E0-B09C-9A20E53DEC21}" srcOrd="0" destOrd="0" presId="urn:microsoft.com/office/officeart/2005/8/layout/bList2"/>
    <dgm:cxn modelId="{6DEE58C4-39FA-4303-9675-C30A2CE4DFFD}" type="presParOf" srcId="{A37FA74C-372D-4AEE-BA0D-D516D485746F}" destId="{472E4186-1950-42EF-99A2-75FF7AEA9C18}" srcOrd="1" destOrd="0" presId="urn:microsoft.com/office/officeart/2005/8/layout/bList2"/>
    <dgm:cxn modelId="{9800FAE8-C0B8-4507-82E1-DA272221B6DF}" type="presParOf" srcId="{A37FA74C-372D-4AEE-BA0D-D516D485746F}" destId="{FD461F38-A257-494A-932C-8BFD7ECBBE20}" srcOrd="2" destOrd="0" presId="urn:microsoft.com/office/officeart/2005/8/layout/bList2"/>
    <dgm:cxn modelId="{27390FD6-EA3F-4FBA-8857-71C4B6802F12}" type="presParOf" srcId="{A37FA74C-372D-4AEE-BA0D-D516D485746F}" destId="{2E129832-BCA9-4A33-BAD5-F077530E44DC}" srcOrd="3" destOrd="0" presId="urn:microsoft.com/office/officeart/2005/8/layout/bList2"/>
    <dgm:cxn modelId="{1D510AFD-92D5-480C-B9F5-2328406A531B}" type="presParOf" srcId="{01BACB00-0C2B-406F-8845-44047392B85A}" destId="{BA156296-B113-41B2-A6A9-973D04A4CDCC}" srcOrd="3" destOrd="0" presId="urn:microsoft.com/office/officeart/2005/8/layout/bList2"/>
    <dgm:cxn modelId="{0DBECF97-9B1B-4E16-843E-C021137D5FA8}" type="presParOf" srcId="{01BACB00-0C2B-406F-8845-44047392B85A}" destId="{51248989-A3BF-4AFA-B91C-7A1F03146F27}" srcOrd="4" destOrd="0" presId="urn:microsoft.com/office/officeart/2005/8/layout/bList2"/>
    <dgm:cxn modelId="{2EF91E98-ED5F-4ECE-942B-6F74CD1A6C1C}" type="presParOf" srcId="{51248989-A3BF-4AFA-B91C-7A1F03146F27}" destId="{C512662D-55F3-41F7-BEC1-3D49AD55B50F}" srcOrd="0" destOrd="0" presId="urn:microsoft.com/office/officeart/2005/8/layout/bList2"/>
    <dgm:cxn modelId="{C15A9304-D87C-470A-B36D-5A1D5BBFE716}" type="presParOf" srcId="{51248989-A3BF-4AFA-B91C-7A1F03146F27}" destId="{F5B40613-B6C7-4C70-B920-EB07D533BF87}" srcOrd="1" destOrd="0" presId="urn:microsoft.com/office/officeart/2005/8/layout/bList2"/>
    <dgm:cxn modelId="{8C612F2A-D991-4CCD-AA25-0BACC2C6F379}" type="presParOf" srcId="{51248989-A3BF-4AFA-B91C-7A1F03146F27}" destId="{D2376F53-4AC9-4FCC-B80C-72DD8590AE30}" srcOrd="2" destOrd="0" presId="urn:microsoft.com/office/officeart/2005/8/layout/bList2"/>
    <dgm:cxn modelId="{24C24DBB-3130-4A4F-93D0-E0AA7EDD93B6}" type="presParOf" srcId="{51248989-A3BF-4AFA-B91C-7A1F03146F27}" destId="{08038327-7694-44D0-B487-038D47C9FAA4}" srcOrd="3" destOrd="0" presId="urn:microsoft.com/office/officeart/2005/8/layout/bList2"/>
    <dgm:cxn modelId="{8ADA521E-EB07-4CED-B471-18A01CD2FB2A}" type="presParOf" srcId="{01BACB00-0C2B-406F-8845-44047392B85A}" destId="{C01FC221-6D75-4855-AACD-C9A7FE940341}" srcOrd="5" destOrd="0" presId="urn:microsoft.com/office/officeart/2005/8/layout/bList2"/>
    <dgm:cxn modelId="{F5717A66-AA86-46CD-AA6F-0666FA4B8C43}" type="presParOf" srcId="{01BACB00-0C2B-406F-8845-44047392B85A}" destId="{01FC6D85-E6EE-4D90-AB20-A545E28A5B81}" srcOrd="6" destOrd="0" presId="urn:microsoft.com/office/officeart/2005/8/layout/bList2"/>
    <dgm:cxn modelId="{C06EB8ED-3DF9-412C-8E46-F8B4521ED53C}" type="presParOf" srcId="{01FC6D85-E6EE-4D90-AB20-A545E28A5B81}" destId="{A5C6CB4C-4ABC-4FC0-9C23-F2B5C63E8D23}" srcOrd="0" destOrd="0" presId="urn:microsoft.com/office/officeart/2005/8/layout/bList2"/>
    <dgm:cxn modelId="{A165A644-98E8-48EF-914E-BC1A9FBB4FBA}" type="presParOf" srcId="{01FC6D85-E6EE-4D90-AB20-A545E28A5B81}" destId="{AC52011A-E433-450D-B5C8-78EE3EE9FF9C}" srcOrd="1" destOrd="0" presId="urn:microsoft.com/office/officeart/2005/8/layout/bList2"/>
    <dgm:cxn modelId="{5104E0AE-CE82-4CA5-BE79-F2914F3CBAA1}" type="presParOf" srcId="{01FC6D85-E6EE-4D90-AB20-A545E28A5B81}" destId="{150BACD2-2C54-4969-B085-8F631D04C028}" srcOrd="2" destOrd="0" presId="urn:microsoft.com/office/officeart/2005/8/layout/bList2"/>
    <dgm:cxn modelId="{A72BC04D-D405-4EA8-B2AA-F6760D6961DC}" type="presParOf" srcId="{01FC6D85-E6EE-4D90-AB20-A545E28A5B81}" destId="{7E497865-C5A2-41E8-A862-3EDF77BA301E}" srcOrd="3" destOrd="0" presId="urn:microsoft.com/office/officeart/2005/8/layout/bList2"/>
    <dgm:cxn modelId="{0EF94609-B628-4B80-A4BB-7C9C01E9B998}" type="presParOf" srcId="{01BACB00-0C2B-406F-8845-44047392B85A}" destId="{D23B461F-0AC0-42A1-8FE5-E96EF7A19776}" srcOrd="7" destOrd="0" presId="urn:microsoft.com/office/officeart/2005/8/layout/bList2"/>
    <dgm:cxn modelId="{0F5BF334-6148-42DA-B34B-BB3BD700689F}" type="presParOf" srcId="{01BACB00-0C2B-406F-8845-44047392B85A}" destId="{0B01FB7D-8A73-477F-B0EB-051A991E2A7A}" srcOrd="8" destOrd="0" presId="urn:microsoft.com/office/officeart/2005/8/layout/bList2"/>
    <dgm:cxn modelId="{B4B2B095-0325-4357-9D4B-D982E6A83F5C}" type="presParOf" srcId="{0B01FB7D-8A73-477F-B0EB-051A991E2A7A}" destId="{F1967B41-C5C3-4662-B185-81A8C4F01AD7}" srcOrd="0" destOrd="0" presId="urn:microsoft.com/office/officeart/2005/8/layout/bList2"/>
    <dgm:cxn modelId="{817D2178-764F-41D3-8493-B9BE22B9ABF4}" type="presParOf" srcId="{0B01FB7D-8A73-477F-B0EB-051A991E2A7A}" destId="{A8B785B7-CC08-4836-A0BC-2B6D9F4DF3BE}" srcOrd="1" destOrd="0" presId="urn:microsoft.com/office/officeart/2005/8/layout/bList2"/>
    <dgm:cxn modelId="{2F5A893F-5FD7-4784-84BB-A9A4E71C204F}" type="presParOf" srcId="{0B01FB7D-8A73-477F-B0EB-051A991E2A7A}" destId="{C7210687-41E6-44D5-9567-6BF26A1CBFBA}" srcOrd="2" destOrd="0" presId="urn:microsoft.com/office/officeart/2005/8/layout/bList2"/>
    <dgm:cxn modelId="{A6C2952D-B2AB-468B-B792-BC662B90CD7F}" type="presParOf" srcId="{0B01FB7D-8A73-477F-B0EB-051A991E2A7A}" destId="{6AFF7F31-D843-40BC-AA05-0182EE42EC9E}" srcOrd="3" destOrd="0" presId="urn:microsoft.com/office/officeart/2005/8/layout/bList2"/>
    <dgm:cxn modelId="{FEB06EDD-501A-432F-B7D5-C605BE60E34D}" type="presParOf" srcId="{01BACB00-0C2B-406F-8845-44047392B85A}" destId="{A23572BB-E50E-46B7-804D-C2C1871B92A4}" srcOrd="9" destOrd="0" presId="urn:microsoft.com/office/officeart/2005/8/layout/bList2"/>
    <dgm:cxn modelId="{29BA46FD-1A20-4B1F-8F27-C3D51686A301}" type="presParOf" srcId="{01BACB00-0C2B-406F-8845-44047392B85A}" destId="{C282050D-BCB8-4046-B2E0-CEA687E1CCCF}" srcOrd="10" destOrd="0" presId="urn:microsoft.com/office/officeart/2005/8/layout/bList2"/>
    <dgm:cxn modelId="{A9D9F1AA-A399-48EE-8A86-84779914A7A3}" type="presParOf" srcId="{C282050D-BCB8-4046-B2E0-CEA687E1CCCF}" destId="{9AA30B75-29D9-432C-86B9-2D721FA0B3DB}" srcOrd="0" destOrd="0" presId="urn:microsoft.com/office/officeart/2005/8/layout/bList2"/>
    <dgm:cxn modelId="{21F30BB0-B8FE-4035-B677-C22E3F2B89C4}" type="presParOf" srcId="{C282050D-BCB8-4046-B2E0-CEA687E1CCCF}" destId="{AFF94CFE-72A5-49B6-B1FB-A4F2AECE9F04}" srcOrd="1" destOrd="0" presId="urn:microsoft.com/office/officeart/2005/8/layout/bList2"/>
    <dgm:cxn modelId="{D911E0B7-6A9B-4B23-B31C-E5C9CEE13799}" type="presParOf" srcId="{C282050D-BCB8-4046-B2E0-CEA687E1CCCF}" destId="{5FD20A03-FD35-48CC-96E1-FA1CE3671682}" srcOrd="2" destOrd="0" presId="urn:microsoft.com/office/officeart/2005/8/layout/bList2"/>
    <dgm:cxn modelId="{A99ABCF4-4860-4E2F-99D1-F7A9FB24A385}" type="presParOf" srcId="{C282050D-BCB8-4046-B2E0-CEA687E1CCCF}" destId="{1914BE20-7028-4DE6-BC1F-A65980C6A74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38D36E-AAEB-4780-8211-7C321A90358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6D385A5F-DD39-4D66-8F82-0026018101A8}">
      <dgm:prSet phldrT="[Texto]"/>
      <dgm:spPr/>
      <dgm:t>
        <a:bodyPr/>
        <a:lstStyle/>
        <a:p>
          <a:r>
            <a:rPr lang="es-CO" dirty="0"/>
            <a:t>Modelado y diseño de datos</a:t>
          </a:r>
        </a:p>
      </dgm:t>
    </dgm:pt>
    <dgm:pt modelId="{5A418F6A-50D6-4280-A2FB-A5E55B43DBC9}" type="parTrans" cxnId="{FB600307-7D45-4FA8-9E81-1BEF05AFDFD4}">
      <dgm:prSet/>
      <dgm:spPr/>
      <dgm:t>
        <a:bodyPr/>
        <a:lstStyle/>
        <a:p>
          <a:endParaRPr lang="es-CO"/>
        </a:p>
      </dgm:t>
    </dgm:pt>
    <dgm:pt modelId="{3190286F-ABE2-49E6-A3DA-AA8D18ECE868}" type="sibTrans" cxnId="{FB600307-7D45-4FA8-9E81-1BEF05AFDFD4}">
      <dgm:prSet/>
      <dgm:spPr/>
      <dgm:t>
        <a:bodyPr/>
        <a:lstStyle/>
        <a:p>
          <a:endParaRPr lang="es-CO"/>
        </a:p>
      </dgm:t>
    </dgm:pt>
    <dgm:pt modelId="{EBA28862-FDC1-43D8-B897-DEF04DD2FEA6}">
      <dgm:prSet phldrT="[Texto]"/>
      <dgm:spPr/>
      <dgm:t>
        <a:bodyPr/>
        <a:lstStyle/>
        <a:p>
          <a:r>
            <a:rPr lang="es-CO" dirty="0"/>
            <a:t>Almacenamiento y Operaciones  de datos</a:t>
          </a:r>
        </a:p>
      </dgm:t>
    </dgm:pt>
    <dgm:pt modelId="{3EB497CF-2401-41F9-A7DD-92C49EC476E8}" type="parTrans" cxnId="{2AEF4321-8EEA-4A4A-A8A0-E60D180168B7}">
      <dgm:prSet/>
      <dgm:spPr/>
      <dgm:t>
        <a:bodyPr/>
        <a:lstStyle/>
        <a:p>
          <a:endParaRPr lang="es-CO"/>
        </a:p>
      </dgm:t>
    </dgm:pt>
    <dgm:pt modelId="{E54A9226-39DD-4229-88F8-1CA57F8D97B3}" type="sibTrans" cxnId="{2AEF4321-8EEA-4A4A-A8A0-E60D180168B7}">
      <dgm:prSet/>
      <dgm:spPr/>
      <dgm:t>
        <a:bodyPr/>
        <a:lstStyle/>
        <a:p>
          <a:endParaRPr lang="es-CO"/>
        </a:p>
      </dgm:t>
    </dgm:pt>
    <dgm:pt modelId="{CEE83DA4-18C9-433D-809F-1E3AB556C3C1}">
      <dgm:prSet phldrT="[Texto]"/>
      <dgm:spPr/>
      <dgm:t>
        <a:bodyPr/>
        <a:lstStyle/>
        <a:p>
          <a:r>
            <a:rPr lang="es-CO" dirty="0"/>
            <a:t>Seguridad de datos</a:t>
          </a:r>
        </a:p>
      </dgm:t>
    </dgm:pt>
    <dgm:pt modelId="{4322251B-84F3-4D9B-971A-5321097518CC}" type="parTrans" cxnId="{295F8D85-D9E5-4B5C-BD50-98730C535C42}">
      <dgm:prSet/>
      <dgm:spPr/>
      <dgm:t>
        <a:bodyPr/>
        <a:lstStyle/>
        <a:p>
          <a:endParaRPr lang="es-CO"/>
        </a:p>
      </dgm:t>
    </dgm:pt>
    <dgm:pt modelId="{65690EE4-5335-4A8F-862E-2E2224C2817F}" type="sibTrans" cxnId="{295F8D85-D9E5-4B5C-BD50-98730C535C42}">
      <dgm:prSet/>
      <dgm:spPr/>
      <dgm:t>
        <a:bodyPr/>
        <a:lstStyle/>
        <a:p>
          <a:endParaRPr lang="es-CO"/>
        </a:p>
      </dgm:t>
    </dgm:pt>
    <dgm:pt modelId="{5CFB8FFC-F9DF-4478-81C1-0E1C179233D2}">
      <dgm:prSet phldrT="[Texto]"/>
      <dgm:spPr/>
      <dgm:t>
        <a:bodyPr/>
        <a:lstStyle/>
        <a:p>
          <a:r>
            <a:rPr lang="es-CO" dirty="0"/>
            <a:t>Integraciones e interoperabilidad </a:t>
          </a:r>
        </a:p>
      </dgm:t>
    </dgm:pt>
    <dgm:pt modelId="{EADDD047-5B65-4C16-A8C6-8FAD7F6FC153}" type="parTrans" cxnId="{3E49A3C4-BC57-45FC-996A-62F9E5C8215C}">
      <dgm:prSet/>
      <dgm:spPr/>
      <dgm:t>
        <a:bodyPr/>
        <a:lstStyle/>
        <a:p>
          <a:endParaRPr lang="es-CO"/>
        </a:p>
      </dgm:t>
    </dgm:pt>
    <dgm:pt modelId="{6B1CDE94-5B7E-47C0-8539-00DBB0990695}" type="sibTrans" cxnId="{3E49A3C4-BC57-45FC-996A-62F9E5C8215C}">
      <dgm:prSet/>
      <dgm:spPr/>
      <dgm:t>
        <a:bodyPr/>
        <a:lstStyle/>
        <a:p>
          <a:endParaRPr lang="es-CO"/>
        </a:p>
      </dgm:t>
    </dgm:pt>
    <dgm:pt modelId="{A70FBC24-7487-4F9A-B6A3-7AF197A1727F}">
      <dgm:prSet phldrT="[Texto]"/>
      <dgm:spPr/>
      <dgm:t>
        <a:bodyPr/>
        <a:lstStyle/>
        <a:p>
          <a:r>
            <a:rPr lang="es-CO" dirty="0"/>
            <a:t>Gestores de documentos y contenido</a:t>
          </a:r>
        </a:p>
      </dgm:t>
    </dgm:pt>
    <dgm:pt modelId="{BEB4834E-F00C-4AA0-ADFD-E48C693A34D5}" type="parTrans" cxnId="{3F6582A4-87FD-487A-9215-68489E73DDD0}">
      <dgm:prSet/>
      <dgm:spPr/>
      <dgm:t>
        <a:bodyPr/>
        <a:lstStyle/>
        <a:p>
          <a:endParaRPr lang="es-CO"/>
        </a:p>
      </dgm:t>
    </dgm:pt>
    <dgm:pt modelId="{F99593CB-5AD0-47F3-B173-468040C514E7}" type="sibTrans" cxnId="{3F6582A4-87FD-487A-9215-68489E73DDD0}">
      <dgm:prSet/>
      <dgm:spPr/>
      <dgm:t>
        <a:bodyPr/>
        <a:lstStyle/>
        <a:p>
          <a:endParaRPr lang="es-CO"/>
        </a:p>
      </dgm:t>
    </dgm:pt>
    <dgm:pt modelId="{9EAAA6FA-E8CE-46DF-BB72-721C9C24EC62}">
      <dgm:prSet phldrT="[Texto]"/>
      <dgm:spPr/>
      <dgm:t>
        <a:bodyPr/>
        <a:lstStyle/>
        <a:p>
          <a:r>
            <a:rPr lang="es-CO" dirty="0"/>
            <a:t>Datos maestros y de referencia</a:t>
          </a:r>
        </a:p>
      </dgm:t>
    </dgm:pt>
    <dgm:pt modelId="{81FE7852-E583-4813-9626-FD45F3AD2AD0}" type="parTrans" cxnId="{C1FDF3B2-BE28-4BCA-9A2E-CF4325B047DF}">
      <dgm:prSet/>
      <dgm:spPr/>
      <dgm:t>
        <a:bodyPr/>
        <a:lstStyle/>
        <a:p>
          <a:endParaRPr lang="es-CO"/>
        </a:p>
      </dgm:t>
    </dgm:pt>
    <dgm:pt modelId="{D308D57B-65CB-48C6-9722-970C577D2D9F}" type="sibTrans" cxnId="{C1FDF3B2-BE28-4BCA-9A2E-CF4325B047DF}">
      <dgm:prSet/>
      <dgm:spPr/>
      <dgm:t>
        <a:bodyPr/>
        <a:lstStyle/>
        <a:p>
          <a:endParaRPr lang="es-CO"/>
        </a:p>
      </dgm:t>
    </dgm:pt>
    <dgm:pt modelId="{FEA240D1-9F55-4CD2-8F98-FF29018EF8B6}">
      <dgm:prSet phldrT="[Texto]"/>
      <dgm:spPr/>
      <dgm:t>
        <a:bodyPr/>
        <a:lstStyle/>
        <a:p>
          <a:r>
            <a:rPr lang="es-CO" dirty="0"/>
            <a:t>Metadatos</a:t>
          </a:r>
        </a:p>
      </dgm:t>
    </dgm:pt>
    <dgm:pt modelId="{AB16935F-8638-4642-8498-8AE29D960A50}" type="parTrans" cxnId="{BE418C4F-9C18-44C8-A417-191437DCAA3F}">
      <dgm:prSet/>
      <dgm:spPr/>
      <dgm:t>
        <a:bodyPr/>
        <a:lstStyle/>
        <a:p>
          <a:endParaRPr lang="es-CO"/>
        </a:p>
      </dgm:t>
    </dgm:pt>
    <dgm:pt modelId="{A679F522-B1F9-420B-BDBE-6ED53148A89A}" type="sibTrans" cxnId="{BE418C4F-9C18-44C8-A417-191437DCAA3F}">
      <dgm:prSet/>
      <dgm:spPr/>
      <dgm:t>
        <a:bodyPr/>
        <a:lstStyle/>
        <a:p>
          <a:endParaRPr lang="es-CO"/>
        </a:p>
      </dgm:t>
    </dgm:pt>
    <dgm:pt modelId="{446B4E68-02A6-4E2C-B423-B579352B1FF8}">
      <dgm:prSet phldrT="[Texto]"/>
      <dgm:spPr/>
      <dgm:t>
        <a:bodyPr/>
        <a:lstStyle/>
        <a:p>
          <a:r>
            <a:rPr lang="es-CO" dirty="0"/>
            <a:t>Calidad de datos </a:t>
          </a:r>
        </a:p>
      </dgm:t>
    </dgm:pt>
    <dgm:pt modelId="{89CDFB8E-F796-4CE3-8B72-9E6F3B0925A5}" type="parTrans" cxnId="{9C800B4E-4A9C-4EAC-A970-90CEB9E8FCB4}">
      <dgm:prSet/>
      <dgm:spPr/>
      <dgm:t>
        <a:bodyPr/>
        <a:lstStyle/>
        <a:p>
          <a:endParaRPr lang="es-CO"/>
        </a:p>
      </dgm:t>
    </dgm:pt>
    <dgm:pt modelId="{06AE740D-E542-4ED9-A056-5BE803A35389}" type="sibTrans" cxnId="{9C800B4E-4A9C-4EAC-A970-90CEB9E8FCB4}">
      <dgm:prSet/>
      <dgm:spPr/>
      <dgm:t>
        <a:bodyPr/>
        <a:lstStyle/>
        <a:p>
          <a:endParaRPr lang="es-CO"/>
        </a:p>
      </dgm:t>
    </dgm:pt>
    <dgm:pt modelId="{802F59AB-41A5-4E67-80A8-2DE6A230B9C9}">
      <dgm:prSet phldrT="[Texto]"/>
      <dgm:spPr/>
      <dgm:t>
        <a:bodyPr/>
        <a:lstStyle/>
        <a:p>
          <a:r>
            <a:rPr lang="es-CO" dirty="0"/>
            <a:t>Arquitectura de datos </a:t>
          </a:r>
        </a:p>
      </dgm:t>
    </dgm:pt>
    <dgm:pt modelId="{C38C185A-3AC2-4712-ABC6-2667C43A855D}" type="parTrans" cxnId="{22F84819-FBDA-46DD-AECA-A16EE307BB26}">
      <dgm:prSet/>
      <dgm:spPr/>
      <dgm:t>
        <a:bodyPr/>
        <a:lstStyle/>
        <a:p>
          <a:endParaRPr lang="es-CO"/>
        </a:p>
      </dgm:t>
    </dgm:pt>
    <dgm:pt modelId="{4EC0A72D-28B8-4A86-99CF-16A325DB56F2}" type="sibTrans" cxnId="{22F84819-FBDA-46DD-AECA-A16EE307BB26}">
      <dgm:prSet/>
      <dgm:spPr/>
      <dgm:t>
        <a:bodyPr/>
        <a:lstStyle/>
        <a:p>
          <a:endParaRPr lang="es-CO"/>
        </a:p>
      </dgm:t>
    </dgm:pt>
    <dgm:pt modelId="{A32F302D-2B04-4ED8-941E-C8D9B0A995AA}" type="pres">
      <dgm:prSet presAssocID="{3238D36E-AAEB-4780-8211-7C321A903584}" presName="diagram" presStyleCnt="0">
        <dgm:presLayoutVars>
          <dgm:dir/>
          <dgm:resizeHandles val="exact"/>
        </dgm:presLayoutVars>
      </dgm:prSet>
      <dgm:spPr/>
    </dgm:pt>
    <dgm:pt modelId="{C527938A-2354-4AA0-B88A-225D4C3FEA05}" type="pres">
      <dgm:prSet presAssocID="{6D385A5F-DD39-4D66-8F82-0026018101A8}" presName="node" presStyleLbl="node1" presStyleIdx="0" presStyleCnt="9">
        <dgm:presLayoutVars>
          <dgm:bulletEnabled val="1"/>
        </dgm:presLayoutVars>
      </dgm:prSet>
      <dgm:spPr/>
    </dgm:pt>
    <dgm:pt modelId="{5562CD4E-8A2D-4360-BEEB-BDF7773B5FDD}" type="pres">
      <dgm:prSet presAssocID="{3190286F-ABE2-49E6-A3DA-AA8D18ECE868}" presName="sibTrans" presStyleCnt="0"/>
      <dgm:spPr/>
    </dgm:pt>
    <dgm:pt modelId="{1E16DDAE-0A99-49E3-9CEE-43B4FEDCC740}" type="pres">
      <dgm:prSet presAssocID="{EBA28862-FDC1-43D8-B897-DEF04DD2FEA6}" presName="node" presStyleLbl="node1" presStyleIdx="1" presStyleCnt="9">
        <dgm:presLayoutVars>
          <dgm:bulletEnabled val="1"/>
        </dgm:presLayoutVars>
      </dgm:prSet>
      <dgm:spPr/>
    </dgm:pt>
    <dgm:pt modelId="{434A63FA-B9E7-4306-9BF0-2D26105561CD}" type="pres">
      <dgm:prSet presAssocID="{E54A9226-39DD-4229-88F8-1CA57F8D97B3}" presName="sibTrans" presStyleCnt="0"/>
      <dgm:spPr/>
    </dgm:pt>
    <dgm:pt modelId="{2A5E663A-4A46-4091-936E-D3CD1BAC1DEB}" type="pres">
      <dgm:prSet presAssocID="{CEE83DA4-18C9-433D-809F-1E3AB556C3C1}" presName="node" presStyleLbl="node1" presStyleIdx="2" presStyleCnt="9">
        <dgm:presLayoutVars>
          <dgm:bulletEnabled val="1"/>
        </dgm:presLayoutVars>
      </dgm:prSet>
      <dgm:spPr/>
    </dgm:pt>
    <dgm:pt modelId="{F77D9A67-14E9-4E96-853C-E5E9EA1377C0}" type="pres">
      <dgm:prSet presAssocID="{65690EE4-5335-4A8F-862E-2E2224C2817F}" presName="sibTrans" presStyleCnt="0"/>
      <dgm:spPr/>
    </dgm:pt>
    <dgm:pt modelId="{26DB980E-5BF9-4431-8A40-7EA8C14B5423}" type="pres">
      <dgm:prSet presAssocID="{5CFB8FFC-F9DF-4478-81C1-0E1C179233D2}" presName="node" presStyleLbl="node1" presStyleIdx="3" presStyleCnt="9">
        <dgm:presLayoutVars>
          <dgm:bulletEnabled val="1"/>
        </dgm:presLayoutVars>
      </dgm:prSet>
      <dgm:spPr/>
    </dgm:pt>
    <dgm:pt modelId="{5B594735-7EF1-4327-AEFE-CD6CA3D277D6}" type="pres">
      <dgm:prSet presAssocID="{6B1CDE94-5B7E-47C0-8539-00DBB0990695}" presName="sibTrans" presStyleCnt="0"/>
      <dgm:spPr/>
    </dgm:pt>
    <dgm:pt modelId="{B263BDF3-136E-46E1-A68E-DF5D2BD79C2C}" type="pres">
      <dgm:prSet presAssocID="{A70FBC24-7487-4F9A-B6A3-7AF197A1727F}" presName="node" presStyleLbl="node1" presStyleIdx="4" presStyleCnt="9">
        <dgm:presLayoutVars>
          <dgm:bulletEnabled val="1"/>
        </dgm:presLayoutVars>
      </dgm:prSet>
      <dgm:spPr/>
    </dgm:pt>
    <dgm:pt modelId="{2F593472-C4CB-4786-B8BD-D9369C767CF2}" type="pres">
      <dgm:prSet presAssocID="{F99593CB-5AD0-47F3-B173-468040C514E7}" presName="sibTrans" presStyleCnt="0"/>
      <dgm:spPr/>
    </dgm:pt>
    <dgm:pt modelId="{360725FE-6BF6-49E8-BE01-7F903E0EBAC0}" type="pres">
      <dgm:prSet presAssocID="{9EAAA6FA-E8CE-46DF-BB72-721C9C24EC62}" presName="node" presStyleLbl="node1" presStyleIdx="5" presStyleCnt="9">
        <dgm:presLayoutVars>
          <dgm:bulletEnabled val="1"/>
        </dgm:presLayoutVars>
      </dgm:prSet>
      <dgm:spPr/>
    </dgm:pt>
    <dgm:pt modelId="{B5A1239B-F137-498D-B7D5-4981438DC998}" type="pres">
      <dgm:prSet presAssocID="{D308D57B-65CB-48C6-9722-970C577D2D9F}" presName="sibTrans" presStyleCnt="0"/>
      <dgm:spPr/>
    </dgm:pt>
    <dgm:pt modelId="{00CA3B2D-1153-456C-B784-10BB1FE71FF5}" type="pres">
      <dgm:prSet presAssocID="{FEA240D1-9F55-4CD2-8F98-FF29018EF8B6}" presName="node" presStyleLbl="node1" presStyleIdx="6" presStyleCnt="9">
        <dgm:presLayoutVars>
          <dgm:bulletEnabled val="1"/>
        </dgm:presLayoutVars>
      </dgm:prSet>
      <dgm:spPr/>
    </dgm:pt>
    <dgm:pt modelId="{9D0796C4-B170-4E30-9A4B-3618260DA3A8}" type="pres">
      <dgm:prSet presAssocID="{A679F522-B1F9-420B-BDBE-6ED53148A89A}" presName="sibTrans" presStyleCnt="0"/>
      <dgm:spPr/>
    </dgm:pt>
    <dgm:pt modelId="{4A9FF251-C7FC-465E-ABF7-41FD46D38FB3}" type="pres">
      <dgm:prSet presAssocID="{446B4E68-02A6-4E2C-B423-B579352B1FF8}" presName="node" presStyleLbl="node1" presStyleIdx="7" presStyleCnt="9">
        <dgm:presLayoutVars>
          <dgm:bulletEnabled val="1"/>
        </dgm:presLayoutVars>
      </dgm:prSet>
      <dgm:spPr/>
    </dgm:pt>
    <dgm:pt modelId="{B4FE35EB-8B21-4DC6-BD91-88700976FC5C}" type="pres">
      <dgm:prSet presAssocID="{06AE740D-E542-4ED9-A056-5BE803A35389}" presName="sibTrans" presStyleCnt="0"/>
      <dgm:spPr/>
    </dgm:pt>
    <dgm:pt modelId="{AD99B7C1-08AE-47A1-A71E-92591C5FA202}" type="pres">
      <dgm:prSet presAssocID="{802F59AB-41A5-4E67-80A8-2DE6A230B9C9}" presName="node" presStyleLbl="node1" presStyleIdx="8" presStyleCnt="9">
        <dgm:presLayoutVars>
          <dgm:bulletEnabled val="1"/>
        </dgm:presLayoutVars>
      </dgm:prSet>
      <dgm:spPr/>
    </dgm:pt>
  </dgm:ptLst>
  <dgm:cxnLst>
    <dgm:cxn modelId="{FB600307-7D45-4FA8-9E81-1BEF05AFDFD4}" srcId="{3238D36E-AAEB-4780-8211-7C321A903584}" destId="{6D385A5F-DD39-4D66-8F82-0026018101A8}" srcOrd="0" destOrd="0" parTransId="{5A418F6A-50D6-4280-A2FB-A5E55B43DBC9}" sibTransId="{3190286F-ABE2-49E6-A3DA-AA8D18ECE868}"/>
    <dgm:cxn modelId="{4FE1800F-74E7-4CD9-828E-03F91B474F79}" type="presOf" srcId="{446B4E68-02A6-4E2C-B423-B579352B1FF8}" destId="{4A9FF251-C7FC-465E-ABF7-41FD46D38FB3}" srcOrd="0" destOrd="0" presId="urn:microsoft.com/office/officeart/2005/8/layout/default"/>
    <dgm:cxn modelId="{22F84819-FBDA-46DD-AECA-A16EE307BB26}" srcId="{3238D36E-AAEB-4780-8211-7C321A903584}" destId="{802F59AB-41A5-4E67-80A8-2DE6A230B9C9}" srcOrd="8" destOrd="0" parTransId="{C38C185A-3AC2-4712-ABC6-2667C43A855D}" sibTransId="{4EC0A72D-28B8-4A86-99CF-16A325DB56F2}"/>
    <dgm:cxn modelId="{2AEF4321-8EEA-4A4A-A8A0-E60D180168B7}" srcId="{3238D36E-AAEB-4780-8211-7C321A903584}" destId="{EBA28862-FDC1-43D8-B897-DEF04DD2FEA6}" srcOrd="1" destOrd="0" parTransId="{3EB497CF-2401-41F9-A7DD-92C49EC476E8}" sibTransId="{E54A9226-39DD-4229-88F8-1CA57F8D97B3}"/>
    <dgm:cxn modelId="{78A3BE24-330D-4963-8EC3-662F9EF88377}" type="presOf" srcId="{6D385A5F-DD39-4D66-8F82-0026018101A8}" destId="{C527938A-2354-4AA0-B88A-225D4C3FEA05}" srcOrd="0" destOrd="0" presId="urn:microsoft.com/office/officeart/2005/8/layout/default"/>
    <dgm:cxn modelId="{C7ED4C38-28F8-4ECF-840F-20484A975C70}" type="presOf" srcId="{5CFB8FFC-F9DF-4478-81C1-0E1C179233D2}" destId="{26DB980E-5BF9-4431-8A40-7EA8C14B5423}" srcOrd="0" destOrd="0" presId="urn:microsoft.com/office/officeart/2005/8/layout/default"/>
    <dgm:cxn modelId="{9C800B4E-4A9C-4EAC-A970-90CEB9E8FCB4}" srcId="{3238D36E-AAEB-4780-8211-7C321A903584}" destId="{446B4E68-02A6-4E2C-B423-B579352B1FF8}" srcOrd="7" destOrd="0" parTransId="{89CDFB8E-F796-4CE3-8B72-9E6F3B0925A5}" sibTransId="{06AE740D-E542-4ED9-A056-5BE803A35389}"/>
    <dgm:cxn modelId="{BE418C4F-9C18-44C8-A417-191437DCAA3F}" srcId="{3238D36E-AAEB-4780-8211-7C321A903584}" destId="{FEA240D1-9F55-4CD2-8F98-FF29018EF8B6}" srcOrd="6" destOrd="0" parTransId="{AB16935F-8638-4642-8498-8AE29D960A50}" sibTransId="{A679F522-B1F9-420B-BDBE-6ED53148A89A}"/>
    <dgm:cxn modelId="{7CF8DC7C-6D0D-44DA-B790-2CF171A04F94}" type="presOf" srcId="{3238D36E-AAEB-4780-8211-7C321A903584}" destId="{A32F302D-2B04-4ED8-941E-C8D9B0A995AA}" srcOrd="0" destOrd="0" presId="urn:microsoft.com/office/officeart/2005/8/layout/default"/>
    <dgm:cxn modelId="{295F8D85-D9E5-4B5C-BD50-98730C535C42}" srcId="{3238D36E-AAEB-4780-8211-7C321A903584}" destId="{CEE83DA4-18C9-433D-809F-1E3AB556C3C1}" srcOrd="2" destOrd="0" parTransId="{4322251B-84F3-4D9B-971A-5321097518CC}" sibTransId="{65690EE4-5335-4A8F-862E-2E2224C2817F}"/>
    <dgm:cxn modelId="{06743293-03B1-4D0D-9BE7-7BB95D739A8D}" type="presOf" srcId="{802F59AB-41A5-4E67-80A8-2DE6A230B9C9}" destId="{AD99B7C1-08AE-47A1-A71E-92591C5FA202}" srcOrd="0" destOrd="0" presId="urn:microsoft.com/office/officeart/2005/8/layout/default"/>
    <dgm:cxn modelId="{3F6582A4-87FD-487A-9215-68489E73DDD0}" srcId="{3238D36E-AAEB-4780-8211-7C321A903584}" destId="{A70FBC24-7487-4F9A-B6A3-7AF197A1727F}" srcOrd="4" destOrd="0" parTransId="{BEB4834E-F00C-4AA0-ADFD-E48C693A34D5}" sibTransId="{F99593CB-5AD0-47F3-B173-468040C514E7}"/>
    <dgm:cxn modelId="{962F0FA8-E7D1-4B0B-8CFC-BC53FF138479}" type="presOf" srcId="{EBA28862-FDC1-43D8-B897-DEF04DD2FEA6}" destId="{1E16DDAE-0A99-49E3-9CEE-43B4FEDCC740}" srcOrd="0" destOrd="0" presId="urn:microsoft.com/office/officeart/2005/8/layout/default"/>
    <dgm:cxn modelId="{C1FDF3B2-BE28-4BCA-9A2E-CF4325B047DF}" srcId="{3238D36E-AAEB-4780-8211-7C321A903584}" destId="{9EAAA6FA-E8CE-46DF-BB72-721C9C24EC62}" srcOrd="5" destOrd="0" parTransId="{81FE7852-E583-4813-9626-FD45F3AD2AD0}" sibTransId="{D308D57B-65CB-48C6-9722-970C577D2D9F}"/>
    <dgm:cxn modelId="{3E49A3C4-BC57-45FC-996A-62F9E5C8215C}" srcId="{3238D36E-AAEB-4780-8211-7C321A903584}" destId="{5CFB8FFC-F9DF-4478-81C1-0E1C179233D2}" srcOrd="3" destOrd="0" parTransId="{EADDD047-5B65-4C16-A8C6-8FAD7F6FC153}" sibTransId="{6B1CDE94-5B7E-47C0-8539-00DBB0990695}"/>
    <dgm:cxn modelId="{C402FCC4-847C-46FB-B187-D0FD0199BBE1}" type="presOf" srcId="{FEA240D1-9F55-4CD2-8F98-FF29018EF8B6}" destId="{00CA3B2D-1153-456C-B784-10BB1FE71FF5}" srcOrd="0" destOrd="0" presId="urn:microsoft.com/office/officeart/2005/8/layout/default"/>
    <dgm:cxn modelId="{548B30CA-D0CE-4665-A0C8-020F21493F71}" type="presOf" srcId="{A70FBC24-7487-4F9A-B6A3-7AF197A1727F}" destId="{B263BDF3-136E-46E1-A68E-DF5D2BD79C2C}" srcOrd="0" destOrd="0" presId="urn:microsoft.com/office/officeart/2005/8/layout/default"/>
    <dgm:cxn modelId="{CAFEA7EC-AB2F-4CC2-AEAB-BB97206F2F6D}" type="presOf" srcId="{9EAAA6FA-E8CE-46DF-BB72-721C9C24EC62}" destId="{360725FE-6BF6-49E8-BE01-7F903E0EBAC0}" srcOrd="0" destOrd="0" presId="urn:microsoft.com/office/officeart/2005/8/layout/default"/>
    <dgm:cxn modelId="{63E7A1EF-141F-4217-B54B-F7FDEB0A9D80}" type="presOf" srcId="{CEE83DA4-18C9-433D-809F-1E3AB556C3C1}" destId="{2A5E663A-4A46-4091-936E-D3CD1BAC1DEB}" srcOrd="0" destOrd="0" presId="urn:microsoft.com/office/officeart/2005/8/layout/default"/>
    <dgm:cxn modelId="{8A7F24CB-E8A9-484F-9809-5E1E75729254}" type="presParOf" srcId="{A32F302D-2B04-4ED8-941E-C8D9B0A995AA}" destId="{C527938A-2354-4AA0-B88A-225D4C3FEA05}" srcOrd="0" destOrd="0" presId="urn:microsoft.com/office/officeart/2005/8/layout/default"/>
    <dgm:cxn modelId="{56414BF8-A4A7-4696-999E-5C8CB86EE40A}" type="presParOf" srcId="{A32F302D-2B04-4ED8-941E-C8D9B0A995AA}" destId="{5562CD4E-8A2D-4360-BEEB-BDF7773B5FDD}" srcOrd="1" destOrd="0" presId="urn:microsoft.com/office/officeart/2005/8/layout/default"/>
    <dgm:cxn modelId="{584C160E-27A9-4D64-A188-ED5E17313367}" type="presParOf" srcId="{A32F302D-2B04-4ED8-941E-C8D9B0A995AA}" destId="{1E16DDAE-0A99-49E3-9CEE-43B4FEDCC740}" srcOrd="2" destOrd="0" presId="urn:microsoft.com/office/officeart/2005/8/layout/default"/>
    <dgm:cxn modelId="{E1E139C9-E408-4DD0-8306-265C0B605F5B}" type="presParOf" srcId="{A32F302D-2B04-4ED8-941E-C8D9B0A995AA}" destId="{434A63FA-B9E7-4306-9BF0-2D26105561CD}" srcOrd="3" destOrd="0" presId="urn:microsoft.com/office/officeart/2005/8/layout/default"/>
    <dgm:cxn modelId="{4513167F-A9A6-4450-8113-E824EA8B46E2}" type="presParOf" srcId="{A32F302D-2B04-4ED8-941E-C8D9B0A995AA}" destId="{2A5E663A-4A46-4091-936E-D3CD1BAC1DEB}" srcOrd="4" destOrd="0" presId="urn:microsoft.com/office/officeart/2005/8/layout/default"/>
    <dgm:cxn modelId="{0B2A75C9-99AF-4835-8DE9-528C64B43869}" type="presParOf" srcId="{A32F302D-2B04-4ED8-941E-C8D9B0A995AA}" destId="{F77D9A67-14E9-4E96-853C-E5E9EA1377C0}" srcOrd="5" destOrd="0" presId="urn:microsoft.com/office/officeart/2005/8/layout/default"/>
    <dgm:cxn modelId="{F6BA66A7-CBC7-4F24-8439-CCE0E3D7534C}" type="presParOf" srcId="{A32F302D-2B04-4ED8-941E-C8D9B0A995AA}" destId="{26DB980E-5BF9-4431-8A40-7EA8C14B5423}" srcOrd="6" destOrd="0" presId="urn:microsoft.com/office/officeart/2005/8/layout/default"/>
    <dgm:cxn modelId="{324A0AA3-84E3-48E8-B9F9-D8C0E5F196CE}" type="presParOf" srcId="{A32F302D-2B04-4ED8-941E-C8D9B0A995AA}" destId="{5B594735-7EF1-4327-AEFE-CD6CA3D277D6}" srcOrd="7" destOrd="0" presId="urn:microsoft.com/office/officeart/2005/8/layout/default"/>
    <dgm:cxn modelId="{63A6B9F3-34C4-4110-81AE-79EDA79C219D}" type="presParOf" srcId="{A32F302D-2B04-4ED8-941E-C8D9B0A995AA}" destId="{B263BDF3-136E-46E1-A68E-DF5D2BD79C2C}" srcOrd="8" destOrd="0" presId="urn:microsoft.com/office/officeart/2005/8/layout/default"/>
    <dgm:cxn modelId="{7E2D290F-6A69-45EB-B69A-146C6F3525EB}" type="presParOf" srcId="{A32F302D-2B04-4ED8-941E-C8D9B0A995AA}" destId="{2F593472-C4CB-4786-B8BD-D9369C767CF2}" srcOrd="9" destOrd="0" presId="urn:microsoft.com/office/officeart/2005/8/layout/default"/>
    <dgm:cxn modelId="{C95ED79F-AA0E-4E44-86DB-9FF442BF7104}" type="presParOf" srcId="{A32F302D-2B04-4ED8-941E-C8D9B0A995AA}" destId="{360725FE-6BF6-49E8-BE01-7F903E0EBAC0}" srcOrd="10" destOrd="0" presId="urn:microsoft.com/office/officeart/2005/8/layout/default"/>
    <dgm:cxn modelId="{8758CBBC-858D-43B3-8F9B-E1C1B61D3F5A}" type="presParOf" srcId="{A32F302D-2B04-4ED8-941E-C8D9B0A995AA}" destId="{B5A1239B-F137-498D-B7D5-4981438DC998}" srcOrd="11" destOrd="0" presId="urn:microsoft.com/office/officeart/2005/8/layout/default"/>
    <dgm:cxn modelId="{3D4F8CEB-A356-47DD-B99D-95955BE729E7}" type="presParOf" srcId="{A32F302D-2B04-4ED8-941E-C8D9B0A995AA}" destId="{00CA3B2D-1153-456C-B784-10BB1FE71FF5}" srcOrd="12" destOrd="0" presId="urn:microsoft.com/office/officeart/2005/8/layout/default"/>
    <dgm:cxn modelId="{CF65E2C3-2DA0-4020-A80A-A23C06292C80}" type="presParOf" srcId="{A32F302D-2B04-4ED8-941E-C8D9B0A995AA}" destId="{9D0796C4-B170-4E30-9A4B-3618260DA3A8}" srcOrd="13" destOrd="0" presId="urn:microsoft.com/office/officeart/2005/8/layout/default"/>
    <dgm:cxn modelId="{9B6A885D-E887-46E3-A9A5-F4E538443C46}" type="presParOf" srcId="{A32F302D-2B04-4ED8-941E-C8D9B0A995AA}" destId="{4A9FF251-C7FC-465E-ABF7-41FD46D38FB3}" srcOrd="14" destOrd="0" presId="urn:microsoft.com/office/officeart/2005/8/layout/default"/>
    <dgm:cxn modelId="{DF655570-4EF4-4005-A9A8-AD62FAFCC809}" type="presParOf" srcId="{A32F302D-2B04-4ED8-941E-C8D9B0A995AA}" destId="{B4FE35EB-8B21-4DC6-BD91-88700976FC5C}" srcOrd="15" destOrd="0" presId="urn:microsoft.com/office/officeart/2005/8/layout/default"/>
    <dgm:cxn modelId="{4F91198F-6AA0-4735-9938-C45D02EC2376}" type="presParOf" srcId="{A32F302D-2B04-4ED8-941E-C8D9B0A995AA}" destId="{AD99B7C1-08AE-47A1-A71E-92591C5FA20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0DAB4-68CA-4FAC-B047-E266D3125F8F}">
      <dsp:nvSpPr>
        <dsp:cNvPr id="0" name=""/>
        <dsp:cNvSpPr/>
      </dsp:nvSpPr>
      <dsp:spPr>
        <a:xfrm>
          <a:off x="0" y="431568"/>
          <a:ext cx="783640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Método utilizado para analizar y resumir conjuntos de datos. </a:t>
          </a:r>
        </a:p>
      </dsp:txBody>
      <dsp:txXfrm>
        <a:off x="28100" y="459668"/>
        <a:ext cx="7780208" cy="519439"/>
      </dsp:txXfrm>
    </dsp:sp>
    <dsp:sp modelId="{13A0A124-0936-48C3-9FB0-B064FE3A047B}">
      <dsp:nvSpPr>
        <dsp:cNvPr id="0" name=""/>
        <dsp:cNvSpPr/>
      </dsp:nvSpPr>
      <dsp:spPr>
        <a:xfrm>
          <a:off x="0" y="1076327"/>
          <a:ext cx="783640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baseline="0"/>
            <a:t>Proceso que nos permite entender</a:t>
          </a:r>
          <a:r>
            <a:rPr lang="es-CO" sz="2400" kern="1200"/>
            <a:t>: </a:t>
          </a:r>
        </a:p>
      </dsp:txBody>
      <dsp:txXfrm>
        <a:off x="28100" y="1104427"/>
        <a:ext cx="7780208" cy="519439"/>
      </dsp:txXfrm>
    </dsp:sp>
    <dsp:sp modelId="{D1BD46D1-074B-418B-BBF4-AC57E13FE263}">
      <dsp:nvSpPr>
        <dsp:cNvPr id="0" name=""/>
        <dsp:cNvSpPr/>
      </dsp:nvSpPr>
      <dsp:spPr>
        <a:xfrm>
          <a:off x="0" y="1651967"/>
          <a:ext cx="7836408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8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/>
            <a:t>El comportamiento individual de las variables,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Las relaciones entre ellas,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Detectar datos atípicos,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Determinar cuáles técnicas pueden ser apropiadas para procesar los datos. </a:t>
          </a:r>
        </a:p>
      </dsp:txBody>
      <dsp:txXfrm>
        <a:off x="0" y="1651967"/>
        <a:ext cx="7836408" cy="1564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6C87-EC21-487F-9A92-F74216730A48}">
      <dsp:nvSpPr>
        <dsp:cNvPr id="0" name=""/>
        <dsp:cNvSpPr/>
      </dsp:nvSpPr>
      <dsp:spPr>
        <a:xfrm>
          <a:off x="0" y="683386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1" kern="1200" dirty="0">
              <a:solidFill>
                <a:schemeClr val="bg1"/>
              </a:solidFill>
            </a:rPr>
            <a:t>Visualización </a:t>
          </a:r>
          <a:r>
            <a:rPr lang="es-CO" sz="3000" b="1" kern="1200" dirty="0" err="1">
              <a:solidFill>
                <a:schemeClr val="bg1"/>
              </a:solidFill>
            </a:rPr>
            <a:t>univariada</a:t>
          </a:r>
          <a:endParaRPr lang="es-CO" sz="3000" b="1" kern="1200" dirty="0">
            <a:solidFill>
              <a:schemeClr val="bg1"/>
            </a:solidFill>
          </a:endParaRPr>
        </a:p>
      </dsp:txBody>
      <dsp:txXfrm>
        <a:off x="0" y="683386"/>
        <a:ext cx="2446020" cy="1467612"/>
      </dsp:txXfrm>
    </dsp:sp>
    <dsp:sp modelId="{9DC3865E-B6F2-455D-9612-9325965BCB04}">
      <dsp:nvSpPr>
        <dsp:cNvPr id="0" name=""/>
        <dsp:cNvSpPr/>
      </dsp:nvSpPr>
      <dsp:spPr>
        <a:xfrm>
          <a:off x="2690622" y="683386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1" kern="1200" dirty="0">
              <a:solidFill>
                <a:schemeClr val="bg1"/>
              </a:solidFill>
            </a:rPr>
            <a:t>Visualización </a:t>
          </a:r>
          <a:r>
            <a:rPr lang="es-CO" sz="3000" b="1" kern="1200" dirty="0" err="1">
              <a:solidFill>
                <a:schemeClr val="bg1"/>
              </a:solidFill>
            </a:rPr>
            <a:t>bivariada</a:t>
          </a:r>
          <a:endParaRPr lang="es-CO" sz="3000" b="1" kern="1200" dirty="0">
            <a:solidFill>
              <a:schemeClr val="bg1"/>
            </a:solidFill>
          </a:endParaRPr>
        </a:p>
      </dsp:txBody>
      <dsp:txXfrm>
        <a:off x="2690622" y="683386"/>
        <a:ext cx="2446020" cy="1467612"/>
      </dsp:txXfrm>
    </dsp:sp>
    <dsp:sp modelId="{ADA27AD4-0068-4D84-AC32-34FA2384F6DC}">
      <dsp:nvSpPr>
        <dsp:cNvPr id="0" name=""/>
        <dsp:cNvSpPr/>
      </dsp:nvSpPr>
      <dsp:spPr>
        <a:xfrm>
          <a:off x="5381243" y="683386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1" kern="1200" dirty="0">
              <a:solidFill>
                <a:schemeClr val="bg1"/>
              </a:solidFill>
            </a:rPr>
            <a:t>Visualización multivariada</a:t>
          </a:r>
        </a:p>
      </dsp:txBody>
      <dsp:txXfrm>
        <a:off x="5381243" y="683386"/>
        <a:ext cx="2446020" cy="1467612"/>
      </dsp:txXfrm>
    </dsp:sp>
    <dsp:sp modelId="{6D3671F7-3345-4264-A410-D41120B05F7B}">
      <dsp:nvSpPr>
        <dsp:cNvPr id="0" name=""/>
        <dsp:cNvSpPr/>
      </dsp:nvSpPr>
      <dsp:spPr>
        <a:xfrm>
          <a:off x="2704857" y="2514594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Análisis de correlación </a:t>
          </a:r>
        </a:p>
      </dsp:txBody>
      <dsp:txXfrm>
        <a:off x="2704857" y="2514594"/>
        <a:ext cx="2446020" cy="1467612"/>
      </dsp:txXfrm>
    </dsp:sp>
    <dsp:sp modelId="{A281A737-D7BF-4A99-86B0-A7302F00F294}">
      <dsp:nvSpPr>
        <dsp:cNvPr id="0" name=""/>
        <dsp:cNvSpPr/>
      </dsp:nvSpPr>
      <dsp:spPr>
        <a:xfrm>
          <a:off x="5367179" y="2526541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Segmentación (</a:t>
          </a:r>
          <a:r>
            <a:rPr lang="es-CO" sz="3000" kern="1200" dirty="0" err="1"/>
            <a:t>Clustering</a:t>
          </a:r>
          <a:r>
            <a:rPr lang="es-CO" sz="3000" kern="1200" dirty="0"/>
            <a:t>)</a:t>
          </a:r>
        </a:p>
      </dsp:txBody>
      <dsp:txXfrm>
        <a:off x="5367179" y="2526541"/>
        <a:ext cx="2446020" cy="1467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6E5F-03B4-4732-B4AD-97EFDCC8C4EE}">
      <dsp:nvSpPr>
        <dsp:cNvPr id="0" name=""/>
        <dsp:cNvSpPr/>
      </dsp:nvSpPr>
      <dsp:spPr>
        <a:xfrm>
          <a:off x="428640" y="-4849"/>
          <a:ext cx="3440924" cy="3440924"/>
        </a:xfrm>
        <a:prstGeom prst="circularArrow">
          <a:avLst>
            <a:gd name="adj1" fmla="val 5274"/>
            <a:gd name="adj2" fmla="val 312630"/>
            <a:gd name="adj3" fmla="val 14322027"/>
            <a:gd name="adj4" fmla="val 170722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65C6E-5EBA-4E85-82BD-D79B0F3D9645}">
      <dsp:nvSpPr>
        <dsp:cNvPr id="0" name=""/>
        <dsp:cNvSpPr/>
      </dsp:nvSpPr>
      <dsp:spPr>
        <a:xfrm>
          <a:off x="1529976" y="896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Entendimiento de negocio</a:t>
          </a:r>
        </a:p>
      </dsp:txBody>
      <dsp:txXfrm>
        <a:off x="1560199" y="31119"/>
        <a:ext cx="1177806" cy="558680"/>
      </dsp:txXfrm>
    </dsp:sp>
    <dsp:sp modelId="{CA1A065D-7FDA-4AC1-86A4-E34FB14E73BC}">
      <dsp:nvSpPr>
        <dsp:cNvPr id="0" name=""/>
        <dsp:cNvSpPr/>
      </dsp:nvSpPr>
      <dsp:spPr>
        <a:xfrm>
          <a:off x="2738872" y="698852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Entendimiento de datos</a:t>
          </a:r>
        </a:p>
      </dsp:txBody>
      <dsp:txXfrm>
        <a:off x="2769095" y="729075"/>
        <a:ext cx="1177806" cy="558680"/>
      </dsp:txXfrm>
    </dsp:sp>
    <dsp:sp modelId="{BCEE7523-07FC-4D93-AA47-440CBFCAC1F5}">
      <dsp:nvSpPr>
        <dsp:cNvPr id="0" name=""/>
        <dsp:cNvSpPr/>
      </dsp:nvSpPr>
      <dsp:spPr>
        <a:xfrm>
          <a:off x="2738872" y="2094765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Preparación de datos</a:t>
          </a:r>
        </a:p>
      </dsp:txBody>
      <dsp:txXfrm>
        <a:off x="2769095" y="2124988"/>
        <a:ext cx="1177806" cy="558680"/>
      </dsp:txXfrm>
    </dsp:sp>
    <dsp:sp modelId="{099BD98E-F783-400F-831D-1559A06D83EA}">
      <dsp:nvSpPr>
        <dsp:cNvPr id="0" name=""/>
        <dsp:cNvSpPr/>
      </dsp:nvSpPr>
      <dsp:spPr>
        <a:xfrm>
          <a:off x="1529976" y="2792721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Modelado</a:t>
          </a:r>
        </a:p>
      </dsp:txBody>
      <dsp:txXfrm>
        <a:off x="1560199" y="2822944"/>
        <a:ext cx="1177806" cy="558680"/>
      </dsp:txXfrm>
    </dsp:sp>
    <dsp:sp modelId="{C1829F50-D3D3-4737-9E52-19B96E1A69B0}">
      <dsp:nvSpPr>
        <dsp:cNvPr id="0" name=""/>
        <dsp:cNvSpPr/>
      </dsp:nvSpPr>
      <dsp:spPr>
        <a:xfrm>
          <a:off x="321080" y="2094765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Evaluación</a:t>
          </a:r>
        </a:p>
      </dsp:txBody>
      <dsp:txXfrm>
        <a:off x="351303" y="2124988"/>
        <a:ext cx="1177806" cy="558680"/>
      </dsp:txXfrm>
    </dsp:sp>
    <dsp:sp modelId="{BC6088D2-D26A-4BE8-8DF0-5E9BC6C20F98}">
      <dsp:nvSpPr>
        <dsp:cNvPr id="0" name=""/>
        <dsp:cNvSpPr/>
      </dsp:nvSpPr>
      <dsp:spPr>
        <a:xfrm>
          <a:off x="321080" y="698852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Despliegue</a:t>
          </a:r>
        </a:p>
      </dsp:txBody>
      <dsp:txXfrm>
        <a:off x="351303" y="729075"/>
        <a:ext cx="1177806" cy="558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FCFB-65F9-487F-B226-4606DF249606}">
      <dsp:nvSpPr>
        <dsp:cNvPr id="0" name=""/>
        <dsp:cNvSpPr/>
      </dsp:nvSpPr>
      <dsp:spPr>
        <a:xfrm>
          <a:off x="646045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Determinar objetivos de negocio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Evaluar situación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Determine los objetivos del proceso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Realice un plan de proyecto</a:t>
          </a:r>
        </a:p>
      </dsp:txBody>
      <dsp:txXfrm>
        <a:off x="681516" y="38376"/>
        <a:ext cx="1956999" cy="1478344"/>
      </dsp:txXfrm>
    </dsp:sp>
    <dsp:sp modelId="{42109A89-C70D-4C6B-B1F6-5F3A06CD5E9B}">
      <dsp:nvSpPr>
        <dsp:cNvPr id="0" name=""/>
        <dsp:cNvSpPr/>
      </dsp:nvSpPr>
      <dsp:spPr>
        <a:xfrm>
          <a:off x="646045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Entendimiento de negocio</a:t>
          </a:r>
        </a:p>
      </dsp:txBody>
      <dsp:txXfrm>
        <a:off x="646045" y="1516721"/>
        <a:ext cx="1428127" cy="650940"/>
      </dsp:txXfrm>
    </dsp:sp>
    <dsp:sp modelId="{97F01D70-3627-452D-B5C5-535625B58BDC}">
      <dsp:nvSpPr>
        <dsp:cNvPr id="0" name=""/>
        <dsp:cNvSpPr/>
      </dsp:nvSpPr>
      <dsp:spPr>
        <a:xfrm>
          <a:off x="2131540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3925-C318-43E0-B09C-9A20E53DEC21}">
      <dsp:nvSpPr>
        <dsp:cNvPr id="0" name=""/>
        <dsp:cNvSpPr/>
      </dsp:nvSpPr>
      <dsp:spPr>
        <a:xfrm>
          <a:off x="3017162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Recopile los datos iniciales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Describa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Explore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Verifique la calidad de los datos</a:t>
          </a:r>
        </a:p>
      </dsp:txBody>
      <dsp:txXfrm>
        <a:off x="3052633" y="38376"/>
        <a:ext cx="1956999" cy="1478344"/>
      </dsp:txXfrm>
    </dsp:sp>
    <dsp:sp modelId="{FD461F38-A257-494A-932C-8BFD7ECBBE20}">
      <dsp:nvSpPr>
        <dsp:cNvPr id="0" name=""/>
        <dsp:cNvSpPr/>
      </dsp:nvSpPr>
      <dsp:spPr>
        <a:xfrm>
          <a:off x="3017162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Entendimiento de datos</a:t>
          </a:r>
        </a:p>
      </dsp:txBody>
      <dsp:txXfrm>
        <a:off x="3017162" y="1516721"/>
        <a:ext cx="1428127" cy="650940"/>
      </dsp:txXfrm>
    </dsp:sp>
    <dsp:sp modelId="{2E129832-BCA9-4A33-BAD5-F077530E44DC}">
      <dsp:nvSpPr>
        <dsp:cNvPr id="0" name=""/>
        <dsp:cNvSpPr/>
      </dsp:nvSpPr>
      <dsp:spPr>
        <a:xfrm>
          <a:off x="4502657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2662D-55F3-41F7-BEC1-3D49AD55B50F}">
      <dsp:nvSpPr>
        <dsp:cNvPr id="0" name=""/>
        <dsp:cNvSpPr/>
      </dsp:nvSpPr>
      <dsp:spPr>
        <a:xfrm>
          <a:off x="5388280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Selección de datos para exclusión/Inclusión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Construya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Integre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Cambie el formato</a:t>
          </a:r>
        </a:p>
      </dsp:txBody>
      <dsp:txXfrm>
        <a:off x="5423751" y="38376"/>
        <a:ext cx="1956999" cy="1478344"/>
      </dsp:txXfrm>
    </dsp:sp>
    <dsp:sp modelId="{D2376F53-4AC9-4FCC-B80C-72DD8590AE30}">
      <dsp:nvSpPr>
        <dsp:cNvPr id="0" name=""/>
        <dsp:cNvSpPr/>
      </dsp:nvSpPr>
      <dsp:spPr>
        <a:xfrm>
          <a:off x="5388280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Preparación de los datos</a:t>
          </a:r>
        </a:p>
      </dsp:txBody>
      <dsp:txXfrm>
        <a:off x="5388280" y="1516721"/>
        <a:ext cx="1428127" cy="650940"/>
      </dsp:txXfrm>
    </dsp:sp>
    <dsp:sp modelId="{08038327-7694-44D0-B487-038D47C9FAA4}">
      <dsp:nvSpPr>
        <dsp:cNvPr id="0" name=""/>
        <dsp:cNvSpPr/>
      </dsp:nvSpPr>
      <dsp:spPr>
        <a:xfrm>
          <a:off x="6873775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6CB4C-4ABC-4FC0-9C23-F2B5C63E8D23}">
      <dsp:nvSpPr>
        <dsp:cNvPr id="0" name=""/>
        <dsp:cNvSpPr/>
      </dsp:nvSpPr>
      <dsp:spPr>
        <a:xfrm>
          <a:off x="646045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Seleccione la técnica de modelado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Construya el modelo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Medición del modelo</a:t>
          </a:r>
        </a:p>
      </dsp:txBody>
      <dsp:txXfrm>
        <a:off x="681516" y="2716906"/>
        <a:ext cx="1956999" cy="1478344"/>
      </dsp:txXfrm>
    </dsp:sp>
    <dsp:sp modelId="{150BACD2-2C54-4969-B085-8F631D04C028}">
      <dsp:nvSpPr>
        <dsp:cNvPr id="0" name=""/>
        <dsp:cNvSpPr/>
      </dsp:nvSpPr>
      <dsp:spPr>
        <a:xfrm>
          <a:off x="646045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Modelamiento </a:t>
          </a:r>
        </a:p>
      </dsp:txBody>
      <dsp:txXfrm>
        <a:off x="646045" y="4195250"/>
        <a:ext cx="1428127" cy="650940"/>
      </dsp:txXfrm>
    </dsp:sp>
    <dsp:sp modelId="{7E497865-C5A2-41E8-A862-3EDF77BA301E}">
      <dsp:nvSpPr>
        <dsp:cNvPr id="0" name=""/>
        <dsp:cNvSpPr/>
      </dsp:nvSpPr>
      <dsp:spPr>
        <a:xfrm>
          <a:off x="2131540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67B41-C5C3-4662-B185-81A8C4F01AD7}">
      <dsp:nvSpPr>
        <dsp:cNvPr id="0" name=""/>
        <dsp:cNvSpPr/>
      </dsp:nvSpPr>
      <dsp:spPr>
        <a:xfrm>
          <a:off x="3017162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Revisión del proceso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Siguientes pasos</a:t>
          </a:r>
        </a:p>
      </dsp:txBody>
      <dsp:txXfrm>
        <a:off x="3052633" y="2716906"/>
        <a:ext cx="1956999" cy="1478344"/>
      </dsp:txXfrm>
    </dsp:sp>
    <dsp:sp modelId="{C7210687-41E6-44D5-9567-6BF26A1CBFBA}">
      <dsp:nvSpPr>
        <dsp:cNvPr id="0" name=""/>
        <dsp:cNvSpPr/>
      </dsp:nvSpPr>
      <dsp:spPr>
        <a:xfrm>
          <a:off x="3017162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Evaluación del modelo vs Criterio de éxito</a:t>
          </a:r>
        </a:p>
      </dsp:txBody>
      <dsp:txXfrm>
        <a:off x="3017162" y="4195250"/>
        <a:ext cx="1428127" cy="650940"/>
      </dsp:txXfrm>
    </dsp:sp>
    <dsp:sp modelId="{6AFF7F31-D843-40BC-AA05-0182EE42EC9E}">
      <dsp:nvSpPr>
        <dsp:cNvPr id="0" name=""/>
        <dsp:cNvSpPr/>
      </dsp:nvSpPr>
      <dsp:spPr>
        <a:xfrm>
          <a:off x="4502657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0B75-29D9-432C-86B9-2D721FA0B3DB}">
      <dsp:nvSpPr>
        <dsp:cNvPr id="0" name=""/>
        <dsp:cNvSpPr/>
      </dsp:nvSpPr>
      <dsp:spPr>
        <a:xfrm>
          <a:off x="5388280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Plan de despliegue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Plan de monitoreo y mantenimiento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Reporte final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 err="1"/>
            <a:t>Review</a:t>
          </a:r>
          <a:r>
            <a:rPr lang="es-CO" sz="1200" kern="1200" dirty="0"/>
            <a:t> del proyecto – documentación</a:t>
          </a:r>
        </a:p>
      </dsp:txBody>
      <dsp:txXfrm>
        <a:off x="5423751" y="2716906"/>
        <a:ext cx="1956999" cy="1478344"/>
      </dsp:txXfrm>
    </dsp:sp>
    <dsp:sp modelId="{5FD20A03-FD35-48CC-96E1-FA1CE3671682}">
      <dsp:nvSpPr>
        <dsp:cNvPr id="0" name=""/>
        <dsp:cNvSpPr/>
      </dsp:nvSpPr>
      <dsp:spPr>
        <a:xfrm>
          <a:off x="5388280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 Despliegue</a:t>
          </a:r>
        </a:p>
      </dsp:txBody>
      <dsp:txXfrm>
        <a:off x="5388280" y="4195250"/>
        <a:ext cx="1428127" cy="650940"/>
      </dsp:txXfrm>
    </dsp:sp>
    <dsp:sp modelId="{1914BE20-7028-4DE6-BC1F-A65980C6A74C}">
      <dsp:nvSpPr>
        <dsp:cNvPr id="0" name=""/>
        <dsp:cNvSpPr/>
      </dsp:nvSpPr>
      <dsp:spPr>
        <a:xfrm>
          <a:off x="6873775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938A-2354-4AA0-B88A-225D4C3FEA05}">
      <dsp:nvSpPr>
        <dsp:cNvPr id="0" name=""/>
        <dsp:cNvSpPr/>
      </dsp:nvSpPr>
      <dsp:spPr>
        <a:xfrm>
          <a:off x="2933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Modelado y diseño de datos</a:t>
          </a:r>
        </a:p>
      </dsp:txBody>
      <dsp:txXfrm>
        <a:off x="2933" y="540668"/>
        <a:ext cx="1588012" cy="952807"/>
      </dsp:txXfrm>
    </dsp:sp>
    <dsp:sp modelId="{1E16DDAE-0A99-49E3-9CEE-43B4FEDCC740}">
      <dsp:nvSpPr>
        <dsp:cNvPr id="0" name=""/>
        <dsp:cNvSpPr/>
      </dsp:nvSpPr>
      <dsp:spPr>
        <a:xfrm>
          <a:off x="1749746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Almacenamiento y Operaciones  de datos</a:t>
          </a:r>
        </a:p>
      </dsp:txBody>
      <dsp:txXfrm>
        <a:off x="1749746" y="540668"/>
        <a:ext cx="1588012" cy="952807"/>
      </dsp:txXfrm>
    </dsp:sp>
    <dsp:sp modelId="{2A5E663A-4A46-4091-936E-D3CD1BAC1DEB}">
      <dsp:nvSpPr>
        <dsp:cNvPr id="0" name=""/>
        <dsp:cNvSpPr/>
      </dsp:nvSpPr>
      <dsp:spPr>
        <a:xfrm>
          <a:off x="3496559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Seguridad de datos</a:t>
          </a:r>
        </a:p>
      </dsp:txBody>
      <dsp:txXfrm>
        <a:off x="3496559" y="540668"/>
        <a:ext cx="1588012" cy="952807"/>
      </dsp:txXfrm>
    </dsp:sp>
    <dsp:sp modelId="{26DB980E-5BF9-4431-8A40-7EA8C14B5423}">
      <dsp:nvSpPr>
        <dsp:cNvPr id="0" name=""/>
        <dsp:cNvSpPr/>
      </dsp:nvSpPr>
      <dsp:spPr>
        <a:xfrm>
          <a:off x="5243373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Integraciones e interoperabilidad </a:t>
          </a:r>
        </a:p>
      </dsp:txBody>
      <dsp:txXfrm>
        <a:off x="5243373" y="540668"/>
        <a:ext cx="1588012" cy="952807"/>
      </dsp:txXfrm>
    </dsp:sp>
    <dsp:sp modelId="{B263BDF3-136E-46E1-A68E-DF5D2BD79C2C}">
      <dsp:nvSpPr>
        <dsp:cNvPr id="0" name=""/>
        <dsp:cNvSpPr/>
      </dsp:nvSpPr>
      <dsp:spPr>
        <a:xfrm>
          <a:off x="6990186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Gestores de documentos y contenido</a:t>
          </a:r>
        </a:p>
      </dsp:txBody>
      <dsp:txXfrm>
        <a:off x="6990186" y="540668"/>
        <a:ext cx="1588012" cy="952807"/>
      </dsp:txXfrm>
    </dsp:sp>
    <dsp:sp modelId="{360725FE-6BF6-49E8-BE01-7F903E0EBAC0}">
      <dsp:nvSpPr>
        <dsp:cNvPr id="0" name=""/>
        <dsp:cNvSpPr/>
      </dsp:nvSpPr>
      <dsp:spPr>
        <a:xfrm>
          <a:off x="876339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Datos maestros y de referencia</a:t>
          </a:r>
        </a:p>
      </dsp:txBody>
      <dsp:txXfrm>
        <a:off x="876339" y="1652276"/>
        <a:ext cx="1588012" cy="952807"/>
      </dsp:txXfrm>
    </dsp:sp>
    <dsp:sp modelId="{00CA3B2D-1153-456C-B784-10BB1FE71FF5}">
      <dsp:nvSpPr>
        <dsp:cNvPr id="0" name=""/>
        <dsp:cNvSpPr/>
      </dsp:nvSpPr>
      <dsp:spPr>
        <a:xfrm>
          <a:off x="2623153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Metadatos</a:t>
          </a:r>
        </a:p>
      </dsp:txBody>
      <dsp:txXfrm>
        <a:off x="2623153" y="1652276"/>
        <a:ext cx="1588012" cy="952807"/>
      </dsp:txXfrm>
    </dsp:sp>
    <dsp:sp modelId="{4A9FF251-C7FC-465E-ABF7-41FD46D38FB3}">
      <dsp:nvSpPr>
        <dsp:cNvPr id="0" name=""/>
        <dsp:cNvSpPr/>
      </dsp:nvSpPr>
      <dsp:spPr>
        <a:xfrm>
          <a:off x="4369966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Calidad de datos </a:t>
          </a:r>
        </a:p>
      </dsp:txBody>
      <dsp:txXfrm>
        <a:off x="4369966" y="1652276"/>
        <a:ext cx="1588012" cy="952807"/>
      </dsp:txXfrm>
    </dsp:sp>
    <dsp:sp modelId="{AD99B7C1-08AE-47A1-A71E-92591C5FA202}">
      <dsp:nvSpPr>
        <dsp:cNvPr id="0" name=""/>
        <dsp:cNvSpPr/>
      </dsp:nvSpPr>
      <dsp:spPr>
        <a:xfrm>
          <a:off x="6116780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Arquitectura de datos </a:t>
          </a:r>
        </a:p>
      </dsp:txBody>
      <dsp:txXfrm>
        <a:off x="6116780" y="1652276"/>
        <a:ext cx="1588012" cy="95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ED67875-F358-9D67-80F5-4E4A1BDF3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CA596D2-EBF2-B0F4-2267-CE494E3F87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7D3EBD-3913-4200-BEE8-256599BEAA60}" type="datetimeFigureOut">
              <a:rPr lang="es-CO"/>
              <a:pPr>
                <a:defRPr/>
              </a:pPr>
              <a:t>21/08/2024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9AC0CA2-B86A-03AF-88C4-ECD9CB6401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BF78DDB8-4191-27D2-0BB2-C11DC0176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5BCEBAA-0819-4A27-A94C-A87CB495C42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11EDF3C-73E5-A2C7-2A21-0D30D1D1CA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53C1F84E-E36A-002C-EA8D-2AB485746C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83AA34-9EC1-4C9C-A263-BBCA6BCC83E4}" type="datetimeFigureOut">
              <a:rPr lang="es-CO"/>
              <a:pPr>
                <a:defRPr/>
              </a:pPr>
              <a:t>21/08/2024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2D9E843F-8415-FA98-AC63-FC80BC1E7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1CB455B5-1A35-4F0D-42C6-A3488A300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5FAD9DF-9DB1-93A2-F52D-5C38955657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2FEE9238-EE29-F3E6-11CF-BBE08F171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8C64EA3-E808-40EB-9A8F-AAB119C1B62A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538D4214-49DB-A900-9231-9C7E845F31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DFB5BDFB-A2D8-588A-E78E-8449882051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DCCC4BA5-6987-B02A-B817-6E5F42CE5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1D4A8A-EC9B-4922-A8AD-22449903ACE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9411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3876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1743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Aquí es importante decir que este tema es amplísimo y que solo buscamos contarles que existe y que debe ser tenido en cuenta en el trabajo formal del análisis de datos en organizaciones.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8396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12 frentes 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774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89D64E6C-3D0F-9DC4-60FA-11903F1FEB8E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70DD8B0A-58AD-0C36-6C7C-84C1EE54A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6B32A226-6045-4939-ADD1-56BF85E2BE7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1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F30DAD5F-8118-761F-D249-8EEEF0571C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2EA9B-BBA6-4DDF-B586-A146DB04F39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0902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7528B29D-0524-ABCC-2C6B-81C449A80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79816-7F70-4076-8825-90DC6BAFF24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610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4ED8628D-105B-6F28-FBDA-080C03D5B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2C23C-F875-4BBE-B990-6E216C5054E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405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C00E5A0-A4C4-5408-6C50-C27620B01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2536F4-B029-48AE-8C1F-EC774BBD252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256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B28948DD-D22C-50E0-7339-F5D113593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01372-CAAA-4081-B593-C5DD2B72CEE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8491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7363D54D-CEDE-8760-7301-3F01C319A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FF73F8-3CB3-49F1-BAF4-839413DE8EE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788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F515C120-3996-E6F0-9CE6-82537A5E3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F755C-2182-4907-BC71-B07A2658C435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5533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AB117544-CBD1-0CBE-7538-75C5AAFDA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F4C80-F830-4ECC-BF41-6287DA4B7085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090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DC1C8546-F103-B8CD-81F9-C13B2233C2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6" name="5 Marcador de número de diapositiva" descr="&lt;No.&gt;">
            <a:extLst>
              <a:ext uri="{FF2B5EF4-FFF2-40B4-BE49-F238E27FC236}">
                <a16:creationId xmlns:a16="http://schemas.microsoft.com/office/drawing/2014/main" id="{37F3B593-799E-0745-A199-37E2ED017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D012397C-42D8-40CA-8132-2EA5D29E2C3F}" type="slidenum">
              <a:rPr lang="es-CO" altLang="es-CO"/>
              <a:pPr/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92A663FB-6A79-A818-62F7-D6C844D4DFEC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9AA7DA0B-D44C-AC94-30D4-CC55B22771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ma.org/cpages/body-of-knowled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www.dama.org/cpages/body-of-knowledge" TargetMode="Externa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haringtoolkit.org/wp-content/uploads/2021/03/CABI-Mod7-3-01-Checklist.pdf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v.co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woman-using-laptop-3747446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rson-encoding-in-laptop-57407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ibm.com/topics/exploratory-data-analysis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ibm.com/topics/exploratory-data-analysis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ww.cs.unibo.it/~danilo.montesi/CBD/Beatriz/10.1.1.198.5133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7E45258E-38DA-01D3-492A-20EE57CA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938" y="142875"/>
            <a:ext cx="3929062" cy="500063"/>
          </a:xfrm>
        </p:spPr>
        <p:txBody>
          <a:bodyPr/>
          <a:lstStyle/>
          <a:p>
            <a:pPr eaLnBrk="1" hangingPunct="1"/>
            <a:r>
              <a:rPr lang="es-CO" altLang="es-CO"/>
              <a:t>Programa todos a la U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2DE0C6B6-FE8C-BB22-0BDB-CEEBDED4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928688"/>
            <a:ext cx="6400800" cy="5000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sz="1800" b="1" kern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Habilidades intermedias para analistas de datos</a:t>
            </a:r>
          </a:p>
        </p:txBody>
      </p:sp>
      <p:sp>
        <p:nvSpPr>
          <p:cNvPr id="5124" name="Título 1">
            <a:extLst>
              <a:ext uri="{FF2B5EF4-FFF2-40B4-BE49-F238E27FC236}">
                <a16:creationId xmlns:a16="http://schemas.microsoft.com/office/drawing/2014/main" id="{66FA46A0-30ED-807F-ED05-0F4B63964B1D}"/>
              </a:ext>
            </a:extLst>
          </p:cNvPr>
          <p:cNvSpPr txBox="1">
            <a:spLocks/>
          </p:cNvSpPr>
          <p:nvPr/>
        </p:nvSpPr>
        <p:spPr bwMode="auto">
          <a:xfrm>
            <a:off x="685800" y="2283618"/>
            <a:ext cx="77724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CO" sz="4000" b="1" dirty="0">
                <a:latin typeface="Arial"/>
                <a:cs typeface="Arial"/>
              </a:rPr>
              <a:t>Introducción al análisis exploratorio de datos 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360B2-F10F-D74F-99D8-5602A473BC90}"/>
              </a:ext>
            </a:extLst>
          </p:cNvPr>
          <p:cNvSpPr txBox="1"/>
          <p:nvPr/>
        </p:nvSpPr>
        <p:spPr>
          <a:xfrm>
            <a:off x="2411760" y="4077072"/>
            <a:ext cx="4176464" cy="36933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Módulo 3 – En breve iniciamos</a:t>
            </a:r>
            <a:endParaRPr kumimoji="0" lang="en-CO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56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50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430" y="2506920"/>
            <a:ext cx="7977626" cy="2142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procesos de gobierno de datos usualmente están enmarcados dentro de las prácticas definidas por DAMA*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 gobierno de datos busca garantizar el d</a:t>
            </a:r>
            <a:r>
              <a:rPr lang="es-ES_tradnl" dirty="0" err="1"/>
              <a:t>esarrollo</a:t>
            </a:r>
            <a:r>
              <a:rPr lang="es-ES_tradnl" dirty="0"/>
              <a:t>, ejecución y supervisión de planes, políticas, programas y prácticas, que entreguen, controlen, protejan y amplíen el valor de los activos de datos e información a través de su ciclo de vida. </a:t>
            </a: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5">
            <a:extLst>
              <a:ext uri="{FF2B5EF4-FFF2-40B4-BE49-F238E27FC236}">
                <a16:creationId xmlns:a16="http://schemas.microsoft.com/office/drawing/2014/main" id="{F2ABABD8-9C52-F458-256B-4854F2CB9F30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hlinkClick r:id="rId3"/>
              </a:rPr>
              <a:t>*</a:t>
            </a:r>
            <a:r>
              <a:rPr lang="en-US" dirty="0">
                <a:hlinkClick r:id="rId3"/>
              </a:rPr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7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hlinkClick r:id="rId3"/>
              </a:rPr>
              <a:t>*</a:t>
            </a:r>
            <a:r>
              <a:rPr lang="en-US" dirty="0">
                <a:hlinkClick r:id="rId3"/>
              </a:rPr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430" y="1949450"/>
            <a:ext cx="79776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procesos de gobierno de datos se centran en </a:t>
            </a:r>
            <a:r>
              <a:rPr kumimoji="0" lang="es-CO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siguientes </a:t>
            </a: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frentes: 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6C4FDD-1239-AB31-D167-752DABD07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417173"/>
              </p:ext>
            </p:extLst>
          </p:nvPr>
        </p:nvGraphicFramePr>
        <p:xfrm>
          <a:off x="295665" y="2425391"/>
          <a:ext cx="8581132" cy="314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37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Artefactos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00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Inventario de fuentes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dirty="0">
                <a:hlinkClick r:id="rId2"/>
              </a:rPr>
              <a:t>CABI-Mod7-3-01-Checklist.pdf (datasharingtoolkit.org)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81445" y="2937002"/>
            <a:ext cx="29372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Es una herramienta para identificar los principales repositorios de información que puede requerir un proyecto de datos. 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4D3C77-729A-55A2-0732-9AE756252BC1}"/>
              </a:ext>
            </a:extLst>
          </p:cNvPr>
          <p:cNvSpPr txBox="1"/>
          <p:nvPr/>
        </p:nvSpPr>
        <p:spPr>
          <a:xfrm>
            <a:off x="3700272" y="2016453"/>
            <a:ext cx="4867656" cy="33609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Algunos de los campos que puede requerir: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Id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Titulo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Descripción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Propósito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Dueño de los datos</a:t>
            </a:r>
            <a:endParaRPr lang="es-CO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Temática/Palabras clave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Frecuencia de actualización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Tipo</a:t>
            </a:r>
            <a:r>
              <a:rPr lang="es-CO" dirty="0"/>
              <a:t>: (Imágenes, video, base de datos)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Formato (Excel, </a:t>
            </a:r>
            <a:r>
              <a:rPr kumimoji="0" lang="es-CO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csv</a:t>
            </a:r>
            <a:r>
              <a:rPr lang="es-CO" dirty="0"/>
              <a:t>, </a:t>
            </a:r>
            <a:r>
              <a:rPr lang="es-CO" dirty="0" err="1"/>
              <a:t>sql</a:t>
            </a:r>
            <a:r>
              <a:rPr lang="es-CO" dirty="0"/>
              <a:t> </a:t>
            </a:r>
            <a:r>
              <a:rPr lang="es-CO" dirty="0" err="1"/>
              <a:t>db</a:t>
            </a:r>
            <a:r>
              <a:rPr lang="es-CO" dirty="0"/>
              <a:t>, no </a:t>
            </a:r>
            <a:r>
              <a:rPr lang="es-CO" dirty="0" err="1"/>
              <a:t>sql</a:t>
            </a:r>
            <a:r>
              <a:rPr lang="es-CO" dirty="0"/>
              <a:t> </a:t>
            </a:r>
            <a:r>
              <a:rPr lang="es-CO" dirty="0" err="1"/>
              <a:t>db</a:t>
            </a:r>
            <a:r>
              <a:rPr lang="es-CO" dirty="0"/>
              <a:t>, </a:t>
            </a:r>
            <a:r>
              <a:rPr lang="es-CO" dirty="0" err="1"/>
              <a:t>etc</a:t>
            </a:r>
            <a:r>
              <a:rPr lang="es-CO" dirty="0"/>
              <a:t>)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8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Diccionario de datos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81445" y="2937002"/>
            <a:ext cx="29372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Recopila los principales campos que nos permiten tener un entendimiento de los campos en una fuente de datos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4D3C77-729A-55A2-0732-9AE756252BC1}"/>
              </a:ext>
            </a:extLst>
          </p:cNvPr>
          <p:cNvSpPr txBox="1"/>
          <p:nvPr/>
        </p:nvSpPr>
        <p:spPr>
          <a:xfrm>
            <a:off x="3718560" y="2992402"/>
            <a:ext cx="4867656" cy="13665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Algunos de los campos que puede requerir: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Nombre del campo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Descripción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Tipo de dato (Alfanumérico, entero, fecha) 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2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Ejercicio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96170" y="2132330"/>
            <a:ext cx="8551660" cy="34717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De</a:t>
            </a:r>
            <a:r>
              <a:rPr lang="es-CO" b="1" dirty="0"/>
              <a:t> </a:t>
            </a:r>
            <a:r>
              <a:rPr lang="es-CO" dirty="0">
                <a:hlinkClick r:id="rId2"/>
              </a:rPr>
              <a:t>datos.gov.co</a:t>
            </a:r>
            <a:r>
              <a:rPr lang="es-CO" dirty="0"/>
              <a:t> escoja un conjunto de datos de su interés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Presente una </a:t>
            </a:r>
            <a:r>
              <a:rPr lang="es-CO" b="1" dirty="0"/>
              <a:t>lista de actividades </a:t>
            </a:r>
            <a:r>
              <a:rPr lang="es-CO" dirty="0"/>
              <a:t>que debe realizar con este conjunto de datos para: </a:t>
            </a:r>
            <a:r>
              <a:rPr lang="es-CO" b="1" dirty="0"/>
              <a:t>Entendimiento de negocio, Entendimiento de datos, Preparación de datos</a:t>
            </a:r>
            <a:r>
              <a:rPr lang="es-CO" dirty="0"/>
              <a:t>, Modelado, Evaluación, Despliegue</a:t>
            </a:r>
          </a:p>
          <a:p>
            <a:pPr lvl="0"/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Realice una estimación de esfuerzo (horas) para cada tarea. ¿Qué debería pasar (prerrequisitos, supuestos) para que los tiempos de cada actividad se cumplan?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¿Qué actividades recomendaría realizar dentro de un análisis exploratorio de datos?</a:t>
            </a:r>
          </a:p>
        </p:txBody>
      </p:sp>
    </p:spTree>
    <p:extLst>
      <p:ext uri="{BB962C8B-B14F-4D97-AF65-F5344CB8AC3E}">
        <p14:creationId xmlns:p14="http://schemas.microsoft.com/office/powerpoint/2010/main" val="96319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20EFFF4-0A26-8814-6BD5-B0A2620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727099"/>
          </a:xfrm>
        </p:spPr>
        <p:txBody>
          <a:bodyPr/>
          <a:lstStyle/>
          <a:p>
            <a:r>
              <a:rPr lang="es-ES_tradnl"/>
              <a:t>Con todo esto…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865601CA-C8A8-274B-AED6-A426FAFE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24" y="2726350"/>
            <a:ext cx="3676351" cy="2368943"/>
          </a:xfrm>
        </p:spPr>
        <p:txBody>
          <a:bodyPr/>
          <a:lstStyle/>
          <a:p>
            <a:endParaRPr lang="es-ES_tradnl" sz="1600" dirty="0"/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Entendemos los conceptos de gobierno de datos y análisis exploratorio de datos</a:t>
            </a:r>
            <a:endParaRPr lang="es-ES_tradnl" sz="1600" dirty="0"/>
          </a:p>
          <a:p>
            <a:pPr marL="342900" indent="-342900">
              <a:buAutoNum type="arabicPeriod"/>
            </a:pPr>
            <a:r>
              <a:rPr lang="es-ES_tradnl" sz="1600" dirty="0">
                <a:latin typeface="Arial"/>
                <a:cs typeface="Arial"/>
              </a:rPr>
              <a:t>Podemos proponer artefactos propios para resolver problemas </a:t>
            </a:r>
            <a:r>
              <a:rPr lang="es-ES_tradnl" sz="1600">
                <a:latin typeface="Arial"/>
                <a:cs typeface="Arial"/>
              </a:rPr>
              <a:t>de datos. </a:t>
            </a:r>
            <a:endParaRPr lang="es-ES_tradnl" sz="1600" dirty="0">
              <a:latin typeface="Arial"/>
              <a:cs typeface="Arial"/>
            </a:endParaRPr>
          </a:p>
        </p:txBody>
      </p:sp>
      <p:pic>
        <p:nvPicPr>
          <p:cNvPr id="6" name="Content Placeholder 5" descr="A person sitting at a table with a computer and books&#10;&#10;Description automatically generated with medium confidence">
            <a:extLst>
              <a:ext uri="{FF2B5EF4-FFF2-40B4-BE49-F238E27FC236}">
                <a16:creationId xmlns:a16="http://schemas.microsoft.com/office/drawing/2014/main" id="{C79C96C3-E474-9C4A-93F1-504B72C5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3"/>
          <a:stretch/>
        </p:blipFill>
        <p:spPr>
          <a:xfrm>
            <a:off x="5201613" y="764704"/>
            <a:ext cx="3942388" cy="50405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818EE-4A69-D341-AB76-8678ECC88BE8}"/>
              </a:ext>
            </a:extLst>
          </p:cNvPr>
          <p:cNvSpPr txBox="1"/>
          <p:nvPr/>
        </p:nvSpPr>
        <p:spPr>
          <a:xfrm>
            <a:off x="334876" y="6237312"/>
            <a:ext cx="361401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</a:rPr>
              <a:t>Foto </a:t>
            </a:r>
            <a:r>
              <a:rPr lang="en-US" sz="1400" b="0" i="0" err="1">
                <a:solidFill>
                  <a:schemeClr val="bg1"/>
                </a:solidFill>
                <a:effectLst/>
                <a:latin typeface="PlusJakartaSans"/>
              </a:rPr>
              <a:t>por</a:t>
            </a: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</a:rPr>
              <a:t> </a:t>
            </a: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Polina Zimmerman</a:t>
            </a:r>
            <a:endParaRPr kumimoji="0" lang="en-CO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3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60AB5-3455-8943-A983-2EEBB0BD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477028"/>
            <a:ext cx="4219960" cy="1362075"/>
          </a:xfrm>
        </p:spPr>
        <p:txBody>
          <a:bodyPr anchor="ctr"/>
          <a:lstStyle/>
          <a:p>
            <a:pPr algn="ctr">
              <a:spcBef>
                <a:spcPct val="0"/>
              </a:spcBef>
              <a:buNone/>
            </a:pPr>
            <a:r>
              <a:rPr lang="es-ES" sz="2400" dirty="0">
                <a:latin typeface="Arial"/>
                <a:cs typeface="Arial"/>
              </a:rPr>
              <a:t>Introducción al análisis exploratorio de datos</a:t>
            </a:r>
            <a:endParaRPr lang="es-ES" sz="11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8047FB-DF77-0987-F074-57A4B4EFEF49}"/>
              </a:ext>
            </a:extLst>
          </p:cNvPr>
          <p:cNvSpPr txBox="1"/>
          <p:nvPr/>
        </p:nvSpPr>
        <p:spPr>
          <a:xfrm>
            <a:off x="4681728" y="2290404"/>
            <a:ext cx="3562681" cy="3693319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Análisis exploratorio de datos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Metodologías: CRISP-DP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Gobierno de datos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Artefactos</a:t>
            </a: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Ejercicio aplicado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1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20EFFF4-0A26-8814-6BD5-B0A2620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475249"/>
            <a:ext cx="3008313" cy="1162050"/>
          </a:xfrm>
        </p:spPr>
        <p:txBody>
          <a:bodyPr/>
          <a:lstStyle/>
          <a:p>
            <a:r>
              <a:rPr lang="es-ES_tradnl"/>
              <a:t>Al final de la clase de hoy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865601CA-C8A8-274B-AED6-A426FAFE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703" y="2171770"/>
            <a:ext cx="3459732" cy="2183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Conoceremos los conceptos base de Análisis Exploratorio de Datos (EDA)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Conoceremos los conceptos de gobierno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Podremos usar y crear artefactos de recopilación de información como diccionario de datos e inventario de fuentes.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D41D4-91D5-8341-9891-FBE9BBABB609}"/>
              </a:ext>
            </a:extLst>
          </p:cNvPr>
          <p:cNvSpPr txBox="1"/>
          <p:nvPr/>
        </p:nvSpPr>
        <p:spPr>
          <a:xfrm>
            <a:off x="6300192" y="6080291"/>
            <a:ext cx="284380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Photo by 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Lukas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Imagen 4" descr="Pantalla de computadora con un celular en la mano&#10;&#10;Descripción generada automáticamente">
            <a:extLst>
              <a:ext uri="{FF2B5EF4-FFF2-40B4-BE49-F238E27FC236}">
                <a16:creationId xmlns:a16="http://schemas.microsoft.com/office/drawing/2014/main" id="{EDF5C8C2-5F49-D6DD-6982-3BFBD1992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8" r="13368" b="-300"/>
          <a:stretch/>
        </p:blipFill>
        <p:spPr>
          <a:xfrm>
            <a:off x="4666890" y="852541"/>
            <a:ext cx="4473773" cy="48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Análisis exploratorio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7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9358"/>
            <a:ext cx="8229600" cy="1143000"/>
          </a:xfrm>
        </p:spPr>
        <p:txBody>
          <a:bodyPr/>
          <a:lstStyle/>
          <a:p>
            <a:pPr algn="ctr"/>
            <a:r>
              <a:rPr lang="es-ES" dirty="0">
                <a:latin typeface="Arial"/>
                <a:cs typeface="Arial"/>
              </a:rPr>
              <a:t>¿Qué es el análisis exploratorio de datos?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012043-BA34-6141-0DD4-FA81A4394508}"/>
              </a:ext>
            </a:extLst>
          </p:cNvPr>
          <p:cNvSpPr txBox="1"/>
          <p:nvPr/>
        </p:nvSpPr>
        <p:spPr>
          <a:xfrm>
            <a:off x="347472" y="62435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Exploratory Data Analysis? | IBM</a:t>
            </a:r>
            <a:endParaRPr lang="es-CO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EA52BA-FF40-E2B1-B813-20CAB9EE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643392"/>
              </p:ext>
            </p:extLst>
          </p:nvPr>
        </p:nvGraphicFramePr>
        <p:xfrm>
          <a:off x="621793" y="2157984"/>
          <a:ext cx="7836408" cy="364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4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Cuáles técnicas son comunes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012043-BA34-6141-0DD4-FA81A4394508}"/>
              </a:ext>
            </a:extLst>
          </p:cNvPr>
          <p:cNvSpPr txBox="1"/>
          <p:nvPr/>
        </p:nvSpPr>
        <p:spPr>
          <a:xfrm>
            <a:off x="347472" y="62435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Exploratory Data Analysis? | IBM</a:t>
            </a:r>
            <a:endParaRPr lang="es-CO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A94508B-00BC-B082-3C3C-957307827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862802"/>
              </p:ext>
            </p:extLst>
          </p:nvPr>
        </p:nvGraphicFramePr>
        <p:xfrm>
          <a:off x="658368" y="914400"/>
          <a:ext cx="7827264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07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Metodologías: </a:t>
            </a:r>
            <a:r>
              <a:rPr lang="es-ES" dirty="0" err="1">
                <a:latin typeface="Arial"/>
                <a:cs typeface="Arial"/>
              </a:rPr>
              <a:t>Crisp</a:t>
            </a:r>
            <a:r>
              <a:rPr lang="es-ES" dirty="0">
                <a:latin typeface="Arial"/>
                <a:cs typeface="Arial"/>
              </a:rPr>
              <a:t>-dm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7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Qué es CRISP - DM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CRISP-DM: Towards a standard process model for data mining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413AFC-8369-3EDF-4BD8-6C9B36323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070121"/>
              </p:ext>
            </p:extLst>
          </p:nvPr>
        </p:nvGraphicFramePr>
        <p:xfrm>
          <a:off x="4708634" y="1949450"/>
          <a:ext cx="4298206" cy="3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7D24CA48-2AB4-51B6-255A-16C1309CEC6B}"/>
              </a:ext>
            </a:extLst>
          </p:cNvPr>
          <p:cNvSpPr/>
          <p:nvPr/>
        </p:nvSpPr>
        <p:spPr>
          <a:xfrm>
            <a:off x="6317737" y="3092450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957" y="2191738"/>
            <a:ext cx="3963410" cy="24745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b="1" dirty="0"/>
              <a:t>CR</a:t>
            </a:r>
            <a:r>
              <a:rPr lang="es-CO" dirty="0"/>
              <a:t>oss </a:t>
            </a:r>
            <a:r>
              <a:rPr lang="es-CO" b="1" dirty="0" err="1"/>
              <a:t>I</a:t>
            </a:r>
            <a:r>
              <a:rPr lang="es-CO" dirty="0" err="1"/>
              <a:t>ndustry</a:t>
            </a:r>
            <a:r>
              <a:rPr lang="es-CO" dirty="0"/>
              <a:t> </a:t>
            </a:r>
            <a:r>
              <a:rPr lang="es-CO" b="1" dirty="0"/>
              <a:t>S</a:t>
            </a:r>
            <a:r>
              <a:rPr lang="es-CO" dirty="0"/>
              <a:t>tandard </a:t>
            </a:r>
            <a:r>
              <a:rPr lang="es-CO" b="1" dirty="0" err="1"/>
              <a:t>P</a:t>
            </a:r>
            <a:r>
              <a:rPr lang="es-CO" dirty="0" err="1"/>
              <a:t>rocess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b="1" dirty="0"/>
              <a:t>D</a:t>
            </a:r>
            <a:r>
              <a:rPr lang="es-CO" dirty="0"/>
              <a:t>ata </a:t>
            </a:r>
            <a:r>
              <a:rPr lang="es-CO" b="1" dirty="0" err="1"/>
              <a:t>M</a:t>
            </a:r>
            <a:r>
              <a:rPr lang="es-CO" dirty="0" err="1"/>
              <a:t>ining</a:t>
            </a:r>
            <a:endParaRPr lang="es-CO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Proceso Estándar para Minería de Datos Cross Industria.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 una aproximación estándar que permita reproducir procesos de minería de datos.</a:t>
            </a:r>
          </a:p>
        </p:txBody>
      </p:sp>
    </p:spTree>
    <p:extLst>
      <p:ext uri="{BB962C8B-B14F-4D97-AF65-F5344CB8AC3E}">
        <p14:creationId xmlns:p14="http://schemas.microsoft.com/office/powerpoint/2010/main" val="7759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4B08F-4754-833A-7AEF-8477C5D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857250"/>
            <a:ext cx="8229600" cy="897978"/>
          </a:xfrm>
        </p:spPr>
        <p:txBody>
          <a:bodyPr/>
          <a:lstStyle/>
          <a:p>
            <a:r>
              <a:rPr lang="es-CO" sz="3200" dirty="0"/>
              <a:t>Cuáles son las actividades de CRISP-DM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8CA0C7E-3598-7D24-D2C8-B62922A19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603274"/>
              </p:ext>
            </p:extLst>
          </p:nvPr>
        </p:nvGraphicFramePr>
        <p:xfrm>
          <a:off x="567559" y="1755228"/>
          <a:ext cx="8229600" cy="501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49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773</Words>
  <Application>Microsoft Office PowerPoint</Application>
  <PresentationFormat>Presentación en pantalla (4:3)</PresentationFormat>
  <Paragraphs>136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PlusJakartaSans</vt:lpstr>
      <vt:lpstr>Tema de Office</vt:lpstr>
      <vt:lpstr>Programa todos a la U</vt:lpstr>
      <vt:lpstr>Introducción al análisis exploratorio de datos</vt:lpstr>
      <vt:lpstr>Al final de la clase de hoy</vt:lpstr>
      <vt:lpstr>Análisis exploratorio de datos</vt:lpstr>
      <vt:lpstr>¿Qué es el análisis exploratorio de datos?</vt:lpstr>
      <vt:lpstr>Cuáles técnicas son comunes</vt:lpstr>
      <vt:lpstr>Metodologías: Crisp-dm</vt:lpstr>
      <vt:lpstr>Qué es CRISP - DM</vt:lpstr>
      <vt:lpstr>Cuáles son las actividades de CRISP-DM</vt:lpstr>
      <vt:lpstr>Gobierno de datos</vt:lpstr>
      <vt:lpstr>Gobierno de datos</vt:lpstr>
      <vt:lpstr>Gobierno de datos</vt:lpstr>
      <vt:lpstr>Artefactos</vt:lpstr>
      <vt:lpstr>Inventario de fuentes</vt:lpstr>
      <vt:lpstr>Diccionario de datos</vt:lpstr>
      <vt:lpstr>Ejercicio</vt:lpstr>
      <vt:lpstr>Con todo esto…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todos a la U</dc:title>
  <dc:creator>Alfredo Eleazar Orozco Quesada</dc:creator>
  <cp:lastModifiedBy>Julio Zainea</cp:lastModifiedBy>
  <cp:revision>10</cp:revision>
  <dcterms:created xsi:type="dcterms:W3CDTF">2023-04-19T13:33:13Z</dcterms:created>
  <dcterms:modified xsi:type="dcterms:W3CDTF">2024-08-22T22:36:27Z</dcterms:modified>
</cp:coreProperties>
</file>