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17309</TotalTime>
  <Words>16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16</cp:revision>
  <dcterms:created xsi:type="dcterms:W3CDTF">2023-08-25T23:08:38Z</dcterms:created>
  <dcterms:modified xsi:type="dcterms:W3CDTF">2024-05-28T22:38:41Z</dcterms:modified>
</cp:coreProperties>
</file>