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29/05/2024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Introducción a </a:t>
            </a:r>
          </a:p>
          <a:p>
            <a:pPr algn="ctr"/>
            <a:r>
              <a:rPr lang="es-ES" sz="6600" b="1" dirty="0"/>
              <a:t>Machine </a:t>
            </a:r>
          </a:p>
          <a:p>
            <a:pPr algn="ctr"/>
            <a:r>
              <a:rPr lang="es-ES" sz="6600" b="1" dirty="0" err="1"/>
              <a:t>Learning</a:t>
            </a:r>
            <a:endParaRPr lang="es-ES" sz="6600" b="1" dirty="0"/>
          </a:p>
        </p:txBody>
      </p:sp>
      <p:pic>
        <p:nvPicPr>
          <p:cNvPr id="1026" name="Picture 2" descr="Icono de Machine Learning Generic Outline Color">
            <a:extLst>
              <a:ext uri="{FF2B5EF4-FFF2-40B4-BE49-F238E27FC236}">
                <a16:creationId xmlns:a16="http://schemas.microsoft.com/office/drawing/2014/main" id="{48C10340-5AB0-71D9-EB5D-D7C65C225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108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rendizaje profundo - Iconos gratis de electrónica">
            <a:extLst>
              <a:ext uri="{FF2B5EF4-FFF2-40B4-BE49-F238E27FC236}">
                <a16:creationId xmlns:a16="http://schemas.microsoft.com/office/drawing/2014/main" id="{4AC813D2-A906-D788-41D3-2859D757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00" y="3600000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 </a:t>
            </a:r>
          </a:p>
          <a:p>
            <a:pPr algn="ctr"/>
            <a:r>
              <a:rPr lang="es-ES" sz="6600" b="1" dirty="0"/>
              <a:t>Logística</a:t>
            </a:r>
          </a:p>
        </p:txBody>
      </p:sp>
      <p:pic>
        <p:nvPicPr>
          <p:cNvPr id="3" name="Imagen 2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CFF172DE-A930-0054-C298-0A93AB8EE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6" name="Imagen 5" descr="Imagen que contiene objeto, reloj, verde&#10;&#10;Descripción generada automáticamente">
            <a:extLst>
              <a:ext uri="{FF2B5EF4-FFF2-40B4-BE49-F238E27FC236}">
                <a16:creationId xmlns:a16="http://schemas.microsoft.com/office/drawing/2014/main" id="{90B84059-E607-B4C2-11D4-5896E173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10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Árboles de decisión </a:t>
            </a:r>
          </a:p>
          <a:p>
            <a:pPr algn="ctr"/>
            <a:r>
              <a:rPr lang="es-ES" sz="6600" b="1" dirty="0"/>
              <a:t>y </a:t>
            </a:r>
          </a:p>
          <a:p>
            <a:pPr algn="ctr"/>
            <a:r>
              <a:rPr lang="es-ES" sz="6600" b="1" dirty="0"/>
              <a:t>Bosques </a:t>
            </a:r>
          </a:p>
          <a:p>
            <a:pPr algn="ctr"/>
            <a:r>
              <a:rPr lang="es-ES" sz="6600" b="1" dirty="0"/>
              <a:t>aleatorios</a:t>
            </a:r>
          </a:p>
        </p:txBody>
      </p:sp>
      <p:pic>
        <p:nvPicPr>
          <p:cNvPr id="5" name="Imagen 4" descr="Interfaz de usuario gráfica, Aplicación, Icono&#10;&#10;Descripción generada automáticamente">
            <a:extLst>
              <a:ext uri="{FF2B5EF4-FFF2-40B4-BE49-F238E27FC236}">
                <a16:creationId xmlns:a16="http://schemas.microsoft.com/office/drawing/2014/main" id="{79008B29-9854-8064-D229-98405B079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Imagen que contiene Icono&#10;&#10;Descripción generada automáticamente">
            <a:extLst>
              <a:ext uri="{FF2B5EF4-FFF2-40B4-BE49-F238E27FC236}">
                <a16:creationId xmlns:a16="http://schemas.microsoft.com/office/drawing/2014/main" id="{196CE942-F0D3-4EC1-B59D-550134DEA4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92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17313</TotalTime>
  <Words>22</Words>
  <Application>Microsoft Office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17</cp:revision>
  <dcterms:created xsi:type="dcterms:W3CDTF">2023-08-25T23:08:38Z</dcterms:created>
  <dcterms:modified xsi:type="dcterms:W3CDTF">2024-05-29T22:54:59Z</dcterms:modified>
</cp:coreProperties>
</file>