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6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92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675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46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94030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612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12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008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91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31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485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06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714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18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79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296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365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D13B4C-BF30-4656-B4C3-BD2FB64DD200}" type="datetimeFigureOut">
              <a:rPr lang="en-AE" smtClean="0"/>
              <a:t>18/06/2023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E85E5F-1EEC-4A66-A908-F2260542997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712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4A7E-3D49-4575-B611-0AEEB18FC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1806385"/>
            <a:ext cx="8432146" cy="1395099"/>
          </a:xfrm>
        </p:spPr>
        <p:txBody>
          <a:bodyPr/>
          <a:lstStyle/>
          <a:p>
            <a:pPr algn="l"/>
            <a:r>
              <a:rPr lang="en-US" dirty="0"/>
              <a:t>FoodPanda Database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90A4E-5ABD-48CA-94FE-4719E2DB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3201484"/>
            <a:ext cx="6342873" cy="1049867"/>
          </a:xfrm>
        </p:spPr>
        <p:txBody>
          <a:bodyPr/>
          <a:lstStyle/>
          <a:p>
            <a:pPr algn="l"/>
            <a:r>
              <a:rPr lang="en-US" dirty="0"/>
              <a:t>Name: Syed Jazil Hussain</a:t>
            </a:r>
            <a:endParaRPr lang="en-AE" dirty="0"/>
          </a:p>
          <a:p>
            <a:pPr algn="l"/>
            <a:r>
              <a:rPr lang="en-AE" dirty="0"/>
              <a:t>Student ID: 14369793</a:t>
            </a:r>
            <a:endParaRPr lang="en-US" dirty="0"/>
          </a:p>
        </p:txBody>
      </p:sp>
      <p:pic>
        <p:nvPicPr>
          <p:cNvPr id="1026" name="Picture 2" descr="Foodpanda - Tech Stack, Apps, Patents &amp; Trademarks">
            <a:extLst>
              <a:ext uri="{FF2B5EF4-FFF2-40B4-BE49-F238E27FC236}">
                <a16:creationId xmlns:a16="http://schemas.microsoft.com/office/drawing/2014/main" id="{61FD778B-4714-489A-A9FD-8D16C4A5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23" y="0"/>
            <a:ext cx="2340077" cy="2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6E87-95F0-4E2A-AE51-DC0E7B6D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query which uses a sub-query</a:t>
            </a:r>
            <a:endParaRPr lang="en-A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40917-B54D-4BEE-9A21-F49787D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491"/>
            <a:ext cx="12192000" cy="10750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F6D00-EE68-40C7-92A6-75D03F46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40" y="2073005"/>
            <a:ext cx="10895015" cy="970450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select foodid, name, itemcategory, price from fooditem where itemcategory = ‘Pizza’ and price = (select max(price) from fooditem where itemcategory = ‘Pizza’);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F95A9-2D46-4BFC-8144-09D2DA7941DC}"/>
              </a:ext>
            </a:extLst>
          </p:cNvPr>
          <p:cNvSpPr txBox="1"/>
          <p:nvPr/>
        </p:nvSpPr>
        <p:spPr>
          <a:xfrm>
            <a:off x="766916" y="4837471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query above displays the foodid, name of the food, the category and the price using the FoodItem table. The sub query used discovers the most expensive pizza available.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8160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ACF6-09F2-45CC-9555-FB60E64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Illustrate the use of CHECK statements. 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D3BA-422D-4D79-9FDC-BABA84E1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618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 of check statements: 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B2F3D-26E5-4FCE-9F16-1C3ADF0C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27" y="2246672"/>
            <a:ext cx="5539024" cy="697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23100-C1BD-4C15-AE43-4A4FF446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7" y="3440667"/>
            <a:ext cx="9913204" cy="697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BC228-5706-49E9-B751-E4953CB4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27" y="4634663"/>
            <a:ext cx="9968973" cy="6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E7E-F26D-4BFC-B941-FB298F59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Action Statements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C4FB-1F92-4438-A8F6-2A9A48C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action statements:</a:t>
            </a:r>
            <a:br>
              <a:rPr lang="en-US" dirty="0"/>
            </a:br>
            <a:r>
              <a:rPr lang="en-US" dirty="0"/>
              <a:t>Specifies that when the </a:t>
            </a:r>
            <a:r>
              <a:rPr lang="en-US" dirty="0" err="1"/>
              <a:t>customerID</a:t>
            </a:r>
            <a:r>
              <a:rPr lang="en-US" dirty="0"/>
              <a:t> row is deleted from the payment table, other rows referencing it should also be automatically deleted.</a:t>
            </a:r>
          </a:p>
          <a:p>
            <a:endParaRPr lang="en-US" dirty="0"/>
          </a:p>
          <a:p>
            <a:endParaRPr lang="en-US" dirty="0"/>
          </a:p>
          <a:p>
            <a:endParaRPr lang="en-AE" dirty="0"/>
          </a:p>
          <a:p>
            <a:r>
              <a:rPr lang="en-AE" dirty="0"/>
              <a:t>Is used to prevent the deletion of the FoodID foreign key from the Basket table.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B54586-6A73-480A-8B2F-FB8C856F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7" y="2809617"/>
            <a:ext cx="8477798" cy="619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B43BF-5AE3-479F-896E-941D06CE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46" y="4596933"/>
            <a:ext cx="8477799" cy="6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B4CC-6AF4-4341-B60C-0C1A2DF2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View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DB1-3ADC-436E-97BB-12CBFC3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9704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Pizza AS 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itemcategory, price from fooditem where itemcategory = ‘Pizza’;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Pizza;</a:t>
            </a:r>
            <a:endParaRPr lang="en-A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5111E-1029-E820-D489-255CCAF0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3" y="3101285"/>
            <a:ext cx="9068586" cy="1265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BBD37-353B-604D-DBD5-3F73067C20FD}"/>
              </a:ext>
            </a:extLst>
          </p:cNvPr>
          <p:cNvSpPr txBox="1"/>
          <p:nvPr/>
        </p:nvSpPr>
        <p:spPr>
          <a:xfrm>
            <a:off x="766916" y="4837471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view used to display the foodid, name, itemcategory and price of all the pizzas in the FoodItem table.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8989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45E7-34F8-8F9C-FE20-B30FFA869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561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821A-22ED-48DF-AF4B-14036DA8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 World Domain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3CA0-064D-46C0-BD39-D54FA897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7" y="1982557"/>
            <a:ext cx="3382297" cy="40233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FoodPanda is an online food and grocery delivery platform.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https://www.foodpanda.com</a:t>
            </a:r>
            <a:endParaRPr lang="en-AE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2E416-4B20-41C8-AD93-99477D25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53" y="1729282"/>
            <a:ext cx="8652389" cy="43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E6CB-FC0F-429D-8CC6-5F49CF51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3771"/>
          </a:xfrm>
        </p:spPr>
        <p:txBody>
          <a:bodyPr>
            <a:normAutofit/>
          </a:bodyPr>
          <a:lstStyle/>
          <a:p>
            <a:r>
              <a:rPr lang="en-US" sz="3200" dirty="0"/>
              <a:t>Complete ERD of FoodPanda.</a:t>
            </a:r>
            <a:endParaRPr lang="en-AE" sz="3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B9E836-C197-4B2D-B91D-67F8055A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8" y="1174161"/>
            <a:ext cx="7629831" cy="5397236"/>
          </a:xfrm>
        </p:spPr>
      </p:pic>
    </p:spTree>
    <p:extLst>
      <p:ext uri="{BB962C8B-B14F-4D97-AF65-F5344CB8AC3E}">
        <p14:creationId xmlns:p14="http://schemas.microsoft.com/office/powerpoint/2010/main" val="4447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14391-616C-4F57-9D24-296F7364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776760" cy="970450"/>
          </a:xfrm>
        </p:spPr>
        <p:txBody>
          <a:bodyPr anchor="b">
            <a:noAutofit/>
          </a:bodyPr>
          <a:lstStyle/>
          <a:p>
            <a:r>
              <a:rPr lang="en-US" sz="3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One to Many relationship.</a:t>
            </a:r>
            <a:endParaRPr lang="en-AE" sz="32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8DE-37B5-4C15-88A4-C86F8F03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13" y="2189650"/>
            <a:ext cx="3078749" cy="2677318"/>
          </a:xfrm>
        </p:spPr>
        <p:txBody>
          <a:bodyPr anchor="t">
            <a:normAutofit/>
          </a:bodyPr>
          <a:lstStyle/>
          <a:p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</a:rPr>
              <a:t>Tables show that each customer can have more than one order, but an order can only have one customer at a specific time. </a:t>
            </a:r>
          </a:p>
          <a:p>
            <a:endParaRPr lang="en-AE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FC729-63FE-4FF5-A6FC-E975DB1F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33" y="2044037"/>
            <a:ext cx="6642193" cy="28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7892-075F-4F4B-A0DB-168E1B54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Many to Many relationship</a:t>
            </a:r>
            <a:endParaRPr lang="en-A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C8DF5-1A54-4E8F-8428-73908AE9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71" y="2526889"/>
            <a:ext cx="7572864" cy="23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ECB98-F565-4C36-929D-489BDA6BFBBD}"/>
              </a:ext>
            </a:extLst>
          </p:cNvPr>
          <p:cNvSpPr txBox="1"/>
          <p:nvPr/>
        </p:nvSpPr>
        <p:spPr>
          <a:xfrm>
            <a:off x="432619" y="2526889"/>
            <a:ext cx="367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below shows that an order can have many food items and one food item can be associated with many orders.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17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F967-FC38-4497-9E98-0D804FD4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simple query of a single table 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38C7-E600-4961-BA7C-C7C4D339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9960682" cy="6961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customer; </a:t>
            </a:r>
            <a:endParaRPr lang="en-AE" sz="1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3CA53-F5FA-4C9D-A6D5-ABB159C2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04" y="2316956"/>
            <a:ext cx="7460091" cy="2027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159D7-E86E-46F2-B26F-63AF17670114}"/>
              </a:ext>
            </a:extLst>
          </p:cNvPr>
          <p:cNvSpPr txBox="1"/>
          <p:nvPr/>
        </p:nvSpPr>
        <p:spPr>
          <a:xfrm>
            <a:off x="1015315" y="4621161"/>
            <a:ext cx="944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simple query above selects all the data from the customer table and displays it.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2777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6CC4-D66B-44C6-80C5-65E59FF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query which uses the words “natural join” 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D464-5117-4172-ACEE-C38FA3F2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501457" cy="113857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CustomerID, Name, OrderID from Customer natural join Customer_Order; </a:t>
            </a:r>
            <a:endParaRPr lang="en-AE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CDC-02C1-4CC6-BBC9-07C99FFF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29" y="2554022"/>
            <a:ext cx="8680953" cy="1749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7604F-664A-4546-BBD7-2EB956DF8937}"/>
              </a:ext>
            </a:extLst>
          </p:cNvPr>
          <p:cNvSpPr txBox="1"/>
          <p:nvPr/>
        </p:nvSpPr>
        <p:spPr>
          <a:xfrm>
            <a:off x="1040329" y="4729316"/>
            <a:ext cx="950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query above displays the customerid and name from the Customer table and orderid from the Customer_Order by combining the two tables using natural join.  </a:t>
            </a:r>
          </a:p>
          <a:p>
            <a:endParaRPr lang="en-US" dirty="0"/>
          </a:p>
          <a:p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4741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38B1-12CE-4E6A-98D1-C2854D8B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cross-product equivalent to the “natural join” query prior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E223-6B26-4AA9-93E7-6A7A7CAD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21121" cy="16965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customer.customerid, customer.name, customer_order.orderid from customer, customer_order where customer.customerid = customer_order.customerid;</a:t>
            </a:r>
            <a:endParaRPr lang="en-AE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D5FB-3B2B-45D0-AF52-6640281A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8" y="2698211"/>
            <a:ext cx="11724004" cy="1806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6254A-E0B2-4BF3-8464-16653262E2FE}"/>
              </a:ext>
            </a:extLst>
          </p:cNvPr>
          <p:cNvSpPr txBox="1"/>
          <p:nvPr/>
        </p:nvSpPr>
        <p:spPr>
          <a:xfrm>
            <a:off x="1052052" y="4975123"/>
            <a:ext cx="1000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query above displays the customerid and name from the Customer table and orderid from the Customer_Order by combining the two tables using a cross-product equivalent to the natural join.  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161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8223-1388-408E-8C56-D2DB90D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query involving a “Group By”, also with a “Having” </a:t>
            </a:r>
            <a:endParaRPr lang="en-AE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0C05C-5952-4D69-8417-C8E771E3786A}"/>
              </a:ext>
            </a:extLst>
          </p:cNvPr>
          <p:cNvSpPr txBox="1"/>
          <p:nvPr/>
        </p:nvSpPr>
        <p:spPr>
          <a:xfrm>
            <a:off x="526471" y="4562168"/>
            <a:ext cx="1030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query above displays the number of baskets that are grouped by basketid as well as the total cost. The having function prevents the results of entities with quantity &lt;=1 from being displayed. </a:t>
            </a:r>
            <a:endParaRPr lang="en-A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831D3-FFDF-4FEE-8D4D-A99152C4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1" y="2803536"/>
            <a:ext cx="10485390" cy="141835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92FBED-8649-4E1A-9269-8342F3E7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40" y="2073005"/>
            <a:ext cx="10521121" cy="730531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select count (basketid) as BasketCount, TotalCost from Basket group by basket.basketid having quantity &gt; 1; </a:t>
            </a:r>
          </a:p>
        </p:txBody>
      </p:sp>
    </p:spTree>
    <p:extLst>
      <p:ext uri="{BB962C8B-B14F-4D97-AF65-F5344CB8AC3E}">
        <p14:creationId xmlns:p14="http://schemas.microsoft.com/office/powerpoint/2010/main" val="3912763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2665</TotalTime>
  <Words>504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Courier New</vt:lpstr>
      <vt:lpstr>Wingdings 2</vt:lpstr>
      <vt:lpstr>Slate</vt:lpstr>
      <vt:lpstr>FoodPanda Database</vt:lpstr>
      <vt:lpstr>Real World Domain</vt:lpstr>
      <vt:lpstr>Complete ERD of FoodPanda.</vt:lpstr>
      <vt:lpstr>One to Many relationship.</vt:lpstr>
      <vt:lpstr>Many to Many relationship</vt:lpstr>
      <vt:lpstr>A simple query of a single table </vt:lpstr>
      <vt:lpstr>A query which uses the words “natural join” </vt:lpstr>
      <vt:lpstr>The cross-product equivalent to the “natural join” query prior</vt:lpstr>
      <vt:lpstr>A query involving a “Group By”, also with a “Having” </vt:lpstr>
      <vt:lpstr>A query which uses a sub-query</vt:lpstr>
      <vt:lpstr>Illustrate the use of CHECK statements. </vt:lpstr>
      <vt:lpstr>Action Statements</vt:lpstr>
      <vt:lpstr>SQL View</vt:lpstr>
      <vt:lpstr>Thanks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Hussain</dc:creator>
  <cp:lastModifiedBy>Jazil Hussain</cp:lastModifiedBy>
  <cp:revision>54</cp:revision>
  <dcterms:created xsi:type="dcterms:W3CDTF">2022-05-01T05:16:46Z</dcterms:created>
  <dcterms:modified xsi:type="dcterms:W3CDTF">2023-06-17T14:05:19Z</dcterms:modified>
</cp:coreProperties>
</file>