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InsightsonFDI_1615058582336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E484C3F-9BE6-4AB5-BFC7-57395C970C4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Insights on FDI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F9AE01E-F4C4-48D8-B1F6-BC952D3D024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3/6/2021 7:25:59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X FDI" id="2" name="slide2">
            <a:extLst>
              <a:ext uri="{FF2B5EF4-FFF2-40B4-BE49-F238E27FC236}">
                <a16:creationId xmlns:a16="http://schemas.microsoft.com/office/drawing/2014/main" id="{89162048-CC15-4287-8C63-FE9B48EE56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2266950"/>
            <a:ext cx="21145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N FDI" id="3" name="slide3">
            <a:extLst>
              <a:ext uri="{FF2B5EF4-FFF2-40B4-BE49-F238E27FC236}">
                <a16:creationId xmlns:a16="http://schemas.microsoft.com/office/drawing/2014/main" id="{8157FEEA-73E0-4B19-9BCF-9D173347A4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2647950"/>
            <a:ext cx="21145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all Trends" id="4" name="slide4">
            <a:extLst>
              <a:ext uri="{FF2B5EF4-FFF2-40B4-BE49-F238E27FC236}">
                <a16:creationId xmlns:a16="http://schemas.microsoft.com/office/drawing/2014/main" id="{64FB1E1B-FA3E-46D2-8FB8-8EBF3646A6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595312"/>
            <a:ext cx="84867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riation" id="5" name="slide5">
            <a:extLst>
              <a:ext uri="{FF2B5EF4-FFF2-40B4-BE49-F238E27FC236}">
                <a16:creationId xmlns:a16="http://schemas.microsoft.com/office/drawing/2014/main" id="{C9882E00-8232-45F8-B31A-6E483A58E6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711"/>
            <a:ext cx="12192000" cy="53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portion of FDI" id="6" name="slide6">
            <a:extLst>
              <a:ext uri="{FF2B5EF4-FFF2-40B4-BE49-F238E27FC236}">
                <a16:creationId xmlns:a16="http://schemas.microsoft.com/office/drawing/2014/main" id="{1D849CA2-7C56-4240-95CD-63CC52F39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600075"/>
            <a:ext cx="9915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usters" id="7" name="slide7">
            <a:extLst>
              <a:ext uri="{FF2B5EF4-FFF2-40B4-BE49-F238E27FC236}">
                <a16:creationId xmlns:a16="http://schemas.microsoft.com/office/drawing/2014/main" id="{E9B1110A-4E87-480C-A214-5323D002E4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595312"/>
            <a:ext cx="66865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5A2B2B72-E3EF-47BE-955F-7587DE3EEF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766762"/>
            <a:ext cx="106584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2021-03-06T19:25:59Z</dcterms:created>
  <dcterms:modified xsi:type="dcterms:W3CDTF">2021-03-06T19:25:59Z</dcterms:modified>
</cp:coreProperties>
</file>