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4FEAC-EC0B-4880-95CF-95E76CBC926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54F885-D77D-41E1-B834-0C7B0B2964DD}">
      <dgm:prSet/>
      <dgm:spPr/>
      <dgm:t>
        <a:bodyPr/>
        <a:lstStyle/>
        <a:p>
          <a:r>
            <a:rPr lang="en-GB"/>
            <a:t>LakeFS setup is simpler and more user-friendly compared to DVC.</a:t>
          </a:r>
          <a:endParaRPr lang="en-US"/>
        </a:p>
      </dgm:t>
    </dgm:pt>
    <dgm:pt modelId="{EFAAB48A-1C45-4085-A86A-25FB8F7BC9B9}" type="parTrans" cxnId="{87C9A7EF-3648-4ECE-8A1B-23377EFA93AE}">
      <dgm:prSet/>
      <dgm:spPr/>
      <dgm:t>
        <a:bodyPr/>
        <a:lstStyle/>
        <a:p>
          <a:endParaRPr lang="en-US"/>
        </a:p>
      </dgm:t>
    </dgm:pt>
    <dgm:pt modelId="{680C8DA9-E917-46EB-91E9-8730E03FB8F6}" type="sibTrans" cxnId="{87C9A7EF-3648-4ECE-8A1B-23377EFA93AE}">
      <dgm:prSet/>
      <dgm:spPr/>
      <dgm:t>
        <a:bodyPr/>
        <a:lstStyle/>
        <a:p>
          <a:endParaRPr lang="en-US"/>
        </a:p>
      </dgm:t>
    </dgm:pt>
    <dgm:pt modelId="{9F7FEE5E-3E99-4DA7-B6E9-A0855A7C74F3}">
      <dgm:prSet/>
      <dgm:spPr/>
      <dgm:t>
        <a:bodyPr/>
        <a:lstStyle/>
        <a:p>
          <a:r>
            <a:rPr lang="en-GB"/>
            <a:t>It offers a web UI, allowing repository creation and edits directly from the browser.</a:t>
          </a:r>
          <a:endParaRPr lang="en-US"/>
        </a:p>
      </dgm:t>
    </dgm:pt>
    <dgm:pt modelId="{5BBBDBE6-7FF7-4612-8C43-CB9E81A966F8}" type="parTrans" cxnId="{3E89F23F-9B71-45F7-8B22-03394FC0974C}">
      <dgm:prSet/>
      <dgm:spPr/>
      <dgm:t>
        <a:bodyPr/>
        <a:lstStyle/>
        <a:p>
          <a:endParaRPr lang="en-US"/>
        </a:p>
      </dgm:t>
    </dgm:pt>
    <dgm:pt modelId="{E5D47518-759D-4049-A703-485B94F4ED28}" type="sibTrans" cxnId="{3E89F23F-9B71-45F7-8B22-03394FC0974C}">
      <dgm:prSet/>
      <dgm:spPr/>
      <dgm:t>
        <a:bodyPr/>
        <a:lstStyle/>
        <a:p>
          <a:endParaRPr lang="en-US"/>
        </a:p>
      </dgm:t>
    </dgm:pt>
    <dgm:pt modelId="{7893DC88-D77D-43D1-9096-71D423F8ED9C}">
      <dgm:prSet/>
      <dgm:spPr/>
      <dgm:t>
        <a:bodyPr/>
        <a:lstStyle/>
        <a:p>
          <a:r>
            <a:rPr lang="en-GB"/>
            <a:t>LakeFS has a richer Python API, minimizing terminal usage once set up.</a:t>
          </a:r>
          <a:endParaRPr lang="en-US"/>
        </a:p>
      </dgm:t>
    </dgm:pt>
    <dgm:pt modelId="{70C18619-6EE3-4F95-B77E-8E89AD84A908}" type="parTrans" cxnId="{31C70437-A855-42E8-BBB0-A1E1D3DD1806}">
      <dgm:prSet/>
      <dgm:spPr/>
      <dgm:t>
        <a:bodyPr/>
        <a:lstStyle/>
        <a:p>
          <a:endParaRPr lang="en-US"/>
        </a:p>
      </dgm:t>
    </dgm:pt>
    <dgm:pt modelId="{4014146A-84A6-4149-A5E1-BC30F7D27986}" type="sibTrans" cxnId="{31C70437-A855-42E8-BBB0-A1E1D3DD1806}">
      <dgm:prSet/>
      <dgm:spPr/>
      <dgm:t>
        <a:bodyPr/>
        <a:lstStyle/>
        <a:p>
          <a:endParaRPr lang="en-US"/>
        </a:p>
      </dgm:t>
    </dgm:pt>
    <dgm:pt modelId="{F87E0428-5073-41F5-899B-5B61007550C7}">
      <dgm:prSet/>
      <dgm:spPr/>
      <dgm:t>
        <a:bodyPr/>
        <a:lstStyle/>
        <a:p>
          <a:r>
            <a:rPr lang="en-GB"/>
            <a:t>However, LakeFS requires a Docker container to be running, unlike DVC which behaves like Git and is always ready to use.</a:t>
          </a:r>
          <a:endParaRPr lang="en-US"/>
        </a:p>
      </dgm:t>
    </dgm:pt>
    <dgm:pt modelId="{BC4B6B43-B6A2-4466-B6AB-60EB43B0E330}" type="parTrans" cxnId="{53BA7044-1EB3-482B-8BC8-23A5937E6510}">
      <dgm:prSet/>
      <dgm:spPr/>
      <dgm:t>
        <a:bodyPr/>
        <a:lstStyle/>
        <a:p>
          <a:endParaRPr lang="en-US"/>
        </a:p>
      </dgm:t>
    </dgm:pt>
    <dgm:pt modelId="{CA3A283B-B75D-4CC7-B149-B63636354B56}" type="sibTrans" cxnId="{53BA7044-1EB3-482B-8BC8-23A5937E6510}">
      <dgm:prSet/>
      <dgm:spPr/>
      <dgm:t>
        <a:bodyPr/>
        <a:lstStyle/>
        <a:p>
          <a:endParaRPr lang="en-US"/>
        </a:p>
      </dgm:t>
    </dgm:pt>
    <dgm:pt modelId="{14945139-308D-4AFF-A289-E84371DDDE84}">
      <dgm:prSet/>
      <dgm:spPr/>
      <dgm:t>
        <a:bodyPr/>
        <a:lstStyle/>
        <a:p>
          <a:r>
            <a:rPr lang="en-GB"/>
            <a:t>DVC feels like Git, so users comfortable with Git will find it easier to adopt.</a:t>
          </a:r>
          <a:endParaRPr lang="en-US"/>
        </a:p>
      </dgm:t>
    </dgm:pt>
    <dgm:pt modelId="{023DAC38-60D2-4AC0-B5DA-5A2BE5F909E1}" type="parTrans" cxnId="{23A65F9C-89F9-4DDD-9282-E4A194AAEAA4}">
      <dgm:prSet/>
      <dgm:spPr/>
      <dgm:t>
        <a:bodyPr/>
        <a:lstStyle/>
        <a:p>
          <a:endParaRPr lang="en-US"/>
        </a:p>
      </dgm:t>
    </dgm:pt>
    <dgm:pt modelId="{A36979AC-00C9-4BE0-9084-11CE3C4DAB17}" type="sibTrans" cxnId="{23A65F9C-89F9-4DDD-9282-E4A194AAEAA4}">
      <dgm:prSet/>
      <dgm:spPr/>
      <dgm:t>
        <a:bodyPr/>
        <a:lstStyle/>
        <a:p>
          <a:endParaRPr lang="en-US"/>
        </a:p>
      </dgm:t>
    </dgm:pt>
    <dgm:pt modelId="{1882D331-D73E-43E1-AB6C-DA46E3266873}">
      <dgm:prSet/>
      <dgm:spPr/>
      <dgm:t>
        <a:bodyPr/>
        <a:lstStyle/>
        <a:p>
          <a:r>
            <a:rPr lang="en-GB"/>
            <a:t>DVC supports multiple storage options, both local and cloud-based.</a:t>
          </a:r>
          <a:endParaRPr lang="en-US"/>
        </a:p>
      </dgm:t>
    </dgm:pt>
    <dgm:pt modelId="{0BDDF273-5DD1-4B5B-A4D8-8E4FAC5C7285}" type="parTrans" cxnId="{94ABB8A9-FEF5-4199-8B55-7E02CA67068F}">
      <dgm:prSet/>
      <dgm:spPr/>
      <dgm:t>
        <a:bodyPr/>
        <a:lstStyle/>
        <a:p>
          <a:endParaRPr lang="en-US"/>
        </a:p>
      </dgm:t>
    </dgm:pt>
    <dgm:pt modelId="{DEC8AB6D-B6A7-4260-885D-263DD5A2D2AD}" type="sibTrans" cxnId="{94ABB8A9-FEF5-4199-8B55-7E02CA67068F}">
      <dgm:prSet/>
      <dgm:spPr/>
      <dgm:t>
        <a:bodyPr/>
        <a:lstStyle/>
        <a:p>
          <a:endParaRPr lang="en-US"/>
        </a:p>
      </dgm:t>
    </dgm:pt>
    <dgm:pt modelId="{165F080C-C5D1-485B-862A-E5381F178D9F}">
      <dgm:prSet/>
      <dgm:spPr/>
      <dgm:t>
        <a:bodyPr/>
        <a:lstStyle/>
        <a:p>
          <a:r>
            <a:rPr lang="en-GB"/>
            <a:t>I prefer avoiding the command line, LakeFS is generally a more appealing choice for me.</a:t>
          </a:r>
          <a:endParaRPr lang="en-US"/>
        </a:p>
      </dgm:t>
    </dgm:pt>
    <dgm:pt modelId="{ADCC0E14-173B-4E71-8327-041A9AC3DF4E}" type="parTrans" cxnId="{47F1A538-8BB9-452F-AB82-6BF49EAFF3F2}">
      <dgm:prSet/>
      <dgm:spPr/>
      <dgm:t>
        <a:bodyPr/>
        <a:lstStyle/>
        <a:p>
          <a:endParaRPr lang="en-US"/>
        </a:p>
      </dgm:t>
    </dgm:pt>
    <dgm:pt modelId="{865D7E61-09C8-42EB-8392-5C0050160383}" type="sibTrans" cxnId="{47F1A538-8BB9-452F-AB82-6BF49EAFF3F2}">
      <dgm:prSet/>
      <dgm:spPr/>
      <dgm:t>
        <a:bodyPr/>
        <a:lstStyle/>
        <a:p>
          <a:endParaRPr lang="en-US"/>
        </a:p>
      </dgm:t>
    </dgm:pt>
    <dgm:pt modelId="{FC3471F7-30A9-481E-BDCA-65786D58B50F}" type="pres">
      <dgm:prSet presAssocID="{C6C4FEAC-EC0B-4880-95CF-95E76CBC9268}" presName="vert0" presStyleCnt="0">
        <dgm:presLayoutVars>
          <dgm:dir/>
          <dgm:animOne val="branch"/>
          <dgm:animLvl val="lvl"/>
        </dgm:presLayoutVars>
      </dgm:prSet>
      <dgm:spPr/>
    </dgm:pt>
    <dgm:pt modelId="{3B301183-235C-4E04-A6A7-0E02FF902521}" type="pres">
      <dgm:prSet presAssocID="{F254F885-D77D-41E1-B834-0C7B0B2964DD}" presName="thickLine" presStyleLbl="alignNode1" presStyleIdx="0" presStyleCnt="7"/>
      <dgm:spPr/>
    </dgm:pt>
    <dgm:pt modelId="{799DAF4C-6821-45C8-86A0-B38A6E238D75}" type="pres">
      <dgm:prSet presAssocID="{F254F885-D77D-41E1-B834-0C7B0B2964DD}" presName="horz1" presStyleCnt="0"/>
      <dgm:spPr/>
    </dgm:pt>
    <dgm:pt modelId="{891E5B5A-340D-4AC3-8E54-851EDB4D49C8}" type="pres">
      <dgm:prSet presAssocID="{F254F885-D77D-41E1-B834-0C7B0B2964DD}" presName="tx1" presStyleLbl="revTx" presStyleIdx="0" presStyleCnt="7"/>
      <dgm:spPr/>
    </dgm:pt>
    <dgm:pt modelId="{0FBF3F5A-DE2C-443D-B1F4-E6BA64DABE9F}" type="pres">
      <dgm:prSet presAssocID="{F254F885-D77D-41E1-B834-0C7B0B2964DD}" presName="vert1" presStyleCnt="0"/>
      <dgm:spPr/>
    </dgm:pt>
    <dgm:pt modelId="{40493F6E-8F4F-4CB0-B263-B7CA239188B3}" type="pres">
      <dgm:prSet presAssocID="{9F7FEE5E-3E99-4DA7-B6E9-A0855A7C74F3}" presName="thickLine" presStyleLbl="alignNode1" presStyleIdx="1" presStyleCnt="7"/>
      <dgm:spPr/>
    </dgm:pt>
    <dgm:pt modelId="{3C0FE1E7-220A-48B2-88A6-3DE4E945DB3F}" type="pres">
      <dgm:prSet presAssocID="{9F7FEE5E-3E99-4DA7-B6E9-A0855A7C74F3}" presName="horz1" presStyleCnt="0"/>
      <dgm:spPr/>
    </dgm:pt>
    <dgm:pt modelId="{92983F32-3D49-4116-AC8F-4DC5C05889DF}" type="pres">
      <dgm:prSet presAssocID="{9F7FEE5E-3E99-4DA7-B6E9-A0855A7C74F3}" presName="tx1" presStyleLbl="revTx" presStyleIdx="1" presStyleCnt="7"/>
      <dgm:spPr/>
    </dgm:pt>
    <dgm:pt modelId="{9B57D92E-9277-4051-AE5E-8B5ED1D19BC3}" type="pres">
      <dgm:prSet presAssocID="{9F7FEE5E-3E99-4DA7-B6E9-A0855A7C74F3}" presName="vert1" presStyleCnt="0"/>
      <dgm:spPr/>
    </dgm:pt>
    <dgm:pt modelId="{A73FF23B-3F91-48C0-B0F4-4B20C056406D}" type="pres">
      <dgm:prSet presAssocID="{7893DC88-D77D-43D1-9096-71D423F8ED9C}" presName="thickLine" presStyleLbl="alignNode1" presStyleIdx="2" presStyleCnt="7"/>
      <dgm:spPr/>
    </dgm:pt>
    <dgm:pt modelId="{E66463E6-0087-4E8B-A4E4-7E99233A9836}" type="pres">
      <dgm:prSet presAssocID="{7893DC88-D77D-43D1-9096-71D423F8ED9C}" presName="horz1" presStyleCnt="0"/>
      <dgm:spPr/>
    </dgm:pt>
    <dgm:pt modelId="{24BDCE03-197F-423C-B2F4-79FD3FF2130A}" type="pres">
      <dgm:prSet presAssocID="{7893DC88-D77D-43D1-9096-71D423F8ED9C}" presName="tx1" presStyleLbl="revTx" presStyleIdx="2" presStyleCnt="7"/>
      <dgm:spPr/>
    </dgm:pt>
    <dgm:pt modelId="{729717D5-7925-487F-B9A7-35BCEF1DA992}" type="pres">
      <dgm:prSet presAssocID="{7893DC88-D77D-43D1-9096-71D423F8ED9C}" presName="vert1" presStyleCnt="0"/>
      <dgm:spPr/>
    </dgm:pt>
    <dgm:pt modelId="{3247D2AA-D8FA-410C-9A37-FE7A93BB8B45}" type="pres">
      <dgm:prSet presAssocID="{F87E0428-5073-41F5-899B-5B61007550C7}" presName="thickLine" presStyleLbl="alignNode1" presStyleIdx="3" presStyleCnt="7"/>
      <dgm:spPr/>
    </dgm:pt>
    <dgm:pt modelId="{6EAA5B5F-F265-415A-B5F8-A5AA4C9F0943}" type="pres">
      <dgm:prSet presAssocID="{F87E0428-5073-41F5-899B-5B61007550C7}" presName="horz1" presStyleCnt="0"/>
      <dgm:spPr/>
    </dgm:pt>
    <dgm:pt modelId="{4A0E58E4-E61C-4899-A0D7-C69412E13CFB}" type="pres">
      <dgm:prSet presAssocID="{F87E0428-5073-41F5-899B-5B61007550C7}" presName="tx1" presStyleLbl="revTx" presStyleIdx="3" presStyleCnt="7"/>
      <dgm:spPr/>
    </dgm:pt>
    <dgm:pt modelId="{952AD838-7E31-42E7-80A2-9417C80D0FDA}" type="pres">
      <dgm:prSet presAssocID="{F87E0428-5073-41F5-899B-5B61007550C7}" presName="vert1" presStyleCnt="0"/>
      <dgm:spPr/>
    </dgm:pt>
    <dgm:pt modelId="{144645A9-CD25-4D08-BEB4-A8A4A34A63B8}" type="pres">
      <dgm:prSet presAssocID="{14945139-308D-4AFF-A289-E84371DDDE84}" presName="thickLine" presStyleLbl="alignNode1" presStyleIdx="4" presStyleCnt="7"/>
      <dgm:spPr/>
    </dgm:pt>
    <dgm:pt modelId="{EDBAAADF-FCAB-4231-87DB-16AE8325B6E3}" type="pres">
      <dgm:prSet presAssocID="{14945139-308D-4AFF-A289-E84371DDDE84}" presName="horz1" presStyleCnt="0"/>
      <dgm:spPr/>
    </dgm:pt>
    <dgm:pt modelId="{69D75E82-2138-40CB-A10D-72510211AE4D}" type="pres">
      <dgm:prSet presAssocID="{14945139-308D-4AFF-A289-E84371DDDE84}" presName="tx1" presStyleLbl="revTx" presStyleIdx="4" presStyleCnt="7"/>
      <dgm:spPr/>
    </dgm:pt>
    <dgm:pt modelId="{38E2A603-325B-47EE-8891-CC2A8A61C779}" type="pres">
      <dgm:prSet presAssocID="{14945139-308D-4AFF-A289-E84371DDDE84}" presName="vert1" presStyleCnt="0"/>
      <dgm:spPr/>
    </dgm:pt>
    <dgm:pt modelId="{C2811C1F-3344-4230-8E34-1DD7D2109099}" type="pres">
      <dgm:prSet presAssocID="{1882D331-D73E-43E1-AB6C-DA46E3266873}" presName="thickLine" presStyleLbl="alignNode1" presStyleIdx="5" presStyleCnt="7"/>
      <dgm:spPr/>
    </dgm:pt>
    <dgm:pt modelId="{B59BB0DC-6432-4DFB-858B-537E922087C6}" type="pres">
      <dgm:prSet presAssocID="{1882D331-D73E-43E1-AB6C-DA46E3266873}" presName="horz1" presStyleCnt="0"/>
      <dgm:spPr/>
    </dgm:pt>
    <dgm:pt modelId="{274C4774-E74C-404C-A449-CBE0F25E0007}" type="pres">
      <dgm:prSet presAssocID="{1882D331-D73E-43E1-AB6C-DA46E3266873}" presName="tx1" presStyleLbl="revTx" presStyleIdx="5" presStyleCnt="7"/>
      <dgm:spPr/>
    </dgm:pt>
    <dgm:pt modelId="{D5BE91BE-5210-4A84-BBCA-98056D316708}" type="pres">
      <dgm:prSet presAssocID="{1882D331-D73E-43E1-AB6C-DA46E3266873}" presName="vert1" presStyleCnt="0"/>
      <dgm:spPr/>
    </dgm:pt>
    <dgm:pt modelId="{FC042238-5949-4C05-B753-17B0AFE18D11}" type="pres">
      <dgm:prSet presAssocID="{165F080C-C5D1-485B-862A-E5381F178D9F}" presName="thickLine" presStyleLbl="alignNode1" presStyleIdx="6" presStyleCnt="7"/>
      <dgm:spPr/>
    </dgm:pt>
    <dgm:pt modelId="{BCA6E5BF-3E4C-4283-B139-AC6EE2C136DD}" type="pres">
      <dgm:prSet presAssocID="{165F080C-C5D1-485B-862A-E5381F178D9F}" presName="horz1" presStyleCnt="0"/>
      <dgm:spPr/>
    </dgm:pt>
    <dgm:pt modelId="{C44E3073-6B70-49E0-B443-9A2CB1E8CF21}" type="pres">
      <dgm:prSet presAssocID="{165F080C-C5D1-485B-862A-E5381F178D9F}" presName="tx1" presStyleLbl="revTx" presStyleIdx="6" presStyleCnt="7"/>
      <dgm:spPr/>
    </dgm:pt>
    <dgm:pt modelId="{2DA25241-30F4-4544-9C3E-C089D161BCDA}" type="pres">
      <dgm:prSet presAssocID="{165F080C-C5D1-485B-862A-E5381F178D9F}" presName="vert1" presStyleCnt="0"/>
      <dgm:spPr/>
    </dgm:pt>
  </dgm:ptLst>
  <dgm:cxnLst>
    <dgm:cxn modelId="{B64FB202-B14F-4CA2-9E32-7743189EC47A}" type="presOf" srcId="{9F7FEE5E-3E99-4DA7-B6E9-A0855A7C74F3}" destId="{92983F32-3D49-4116-AC8F-4DC5C05889DF}" srcOrd="0" destOrd="0" presId="urn:microsoft.com/office/officeart/2008/layout/LinedList"/>
    <dgm:cxn modelId="{23354131-624E-4C2D-AB29-EF0920FF72AB}" type="presOf" srcId="{1882D331-D73E-43E1-AB6C-DA46E3266873}" destId="{274C4774-E74C-404C-A449-CBE0F25E0007}" srcOrd="0" destOrd="0" presId="urn:microsoft.com/office/officeart/2008/layout/LinedList"/>
    <dgm:cxn modelId="{27A7C635-A7DD-45D2-BC4D-C581F9D1B4DA}" type="presOf" srcId="{F87E0428-5073-41F5-899B-5B61007550C7}" destId="{4A0E58E4-E61C-4899-A0D7-C69412E13CFB}" srcOrd="0" destOrd="0" presId="urn:microsoft.com/office/officeart/2008/layout/LinedList"/>
    <dgm:cxn modelId="{31C70437-A855-42E8-BBB0-A1E1D3DD1806}" srcId="{C6C4FEAC-EC0B-4880-95CF-95E76CBC9268}" destId="{7893DC88-D77D-43D1-9096-71D423F8ED9C}" srcOrd="2" destOrd="0" parTransId="{70C18619-6EE3-4F95-B77E-8E89AD84A908}" sibTransId="{4014146A-84A6-4149-A5E1-BC30F7D27986}"/>
    <dgm:cxn modelId="{47F1A538-8BB9-452F-AB82-6BF49EAFF3F2}" srcId="{C6C4FEAC-EC0B-4880-95CF-95E76CBC9268}" destId="{165F080C-C5D1-485B-862A-E5381F178D9F}" srcOrd="6" destOrd="0" parTransId="{ADCC0E14-173B-4E71-8327-041A9AC3DF4E}" sibTransId="{865D7E61-09C8-42EB-8392-5C0050160383}"/>
    <dgm:cxn modelId="{3E89F23F-9B71-45F7-8B22-03394FC0974C}" srcId="{C6C4FEAC-EC0B-4880-95CF-95E76CBC9268}" destId="{9F7FEE5E-3E99-4DA7-B6E9-A0855A7C74F3}" srcOrd="1" destOrd="0" parTransId="{5BBBDBE6-7FF7-4612-8C43-CB9E81A966F8}" sibTransId="{E5D47518-759D-4049-A703-485B94F4ED28}"/>
    <dgm:cxn modelId="{53BA7044-1EB3-482B-8BC8-23A5937E6510}" srcId="{C6C4FEAC-EC0B-4880-95CF-95E76CBC9268}" destId="{F87E0428-5073-41F5-899B-5B61007550C7}" srcOrd="3" destOrd="0" parTransId="{BC4B6B43-B6A2-4466-B6AB-60EB43B0E330}" sibTransId="{CA3A283B-B75D-4CC7-B149-B63636354B56}"/>
    <dgm:cxn modelId="{888DB18C-CFA0-47E5-82FA-C6152E01CCB1}" type="presOf" srcId="{7893DC88-D77D-43D1-9096-71D423F8ED9C}" destId="{24BDCE03-197F-423C-B2F4-79FD3FF2130A}" srcOrd="0" destOrd="0" presId="urn:microsoft.com/office/officeart/2008/layout/LinedList"/>
    <dgm:cxn modelId="{23A65F9C-89F9-4DDD-9282-E4A194AAEAA4}" srcId="{C6C4FEAC-EC0B-4880-95CF-95E76CBC9268}" destId="{14945139-308D-4AFF-A289-E84371DDDE84}" srcOrd="4" destOrd="0" parTransId="{023DAC38-60D2-4AC0-B5DA-5A2BE5F909E1}" sibTransId="{A36979AC-00C9-4BE0-9084-11CE3C4DAB17}"/>
    <dgm:cxn modelId="{0D8D4DA4-9722-4542-B9D1-CEB813B2107F}" type="presOf" srcId="{165F080C-C5D1-485B-862A-E5381F178D9F}" destId="{C44E3073-6B70-49E0-B443-9A2CB1E8CF21}" srcOrd="0" destOrd="0" presId="urn:microsoft.com/office/officeart/2008/layout/LinedList"/>
    <dgm:cxn modelId="{94ABB8A9-FEF5-4199-8B55-7E02CA67068F}" srcId="{C6C4FEAC-EC0B-4880-95CF-95E76CBC9268}" destId="{1882D331-D73E-43E1-AB6C-DA46E3266873}" srcOrd="5" destOrd="0" parTransId="{0BDDF273-5DD1-4B5B-A4D8-8E4FAC5C7285}" sibTransId="{DEC8AB6D-B6A7-4260-885D-263DD5A2D2AD}"/>
    <dgm:cxn modelId="{BF509DCE-F046-4362-82FE-3F9FB4CC1130}" type="presOf" srcId="{C6C4FEAC-EC0B-4880-95CF-95E76CBC9268}" destId="{FC3471F7-30A9-481E-BDCA-65786D58B50F}" srcOrd="0" destOrd="0" presId="urn:microsoft.com/office/officeart/2008/layout/LinedList"/>
    <dgm:cxn modelId="{9C99D4CF-34B5-46E1-A445-ECE02279D774}" type="presOf" srcId="{14945139-308D-4AFF-A289-E84371DDDE84}" destId="{69D75E82-2138-40CB-A10D-72510211AE4D}" srcOrd="0" destOrd="0" presId="urn:microsoft.com/office/officeart/2008/layout/LinedList"/>
    <dgm:cxn modelId="{87C9A7EF-3648-4ECE-8A1B-23377EFA93AE}" srcId="{C6C4FEAC-EC0B-4880-95CF-95E76CBC9268}" destId="{F254F885-D77D-41E1-B834-0C7B0B2964DD}" srcOrd="0" destOrd="0" parTransId="{EFAAB48A-1C45-4085-A86A-25FB8F7BC9B9}" sibTransId="{680C8DA9-E917-46EB-91E9-8730E03FB8F6}"/>
    <dgm:cxn modelId="{594414F6-6B62-43EB-8656-76606E64747C}" type="presOf" srcId="{F254F885-D77D-41E1-B834-0C7B0B2964DD}" destId="{891E5B5A-340D-4AC3-8E54-851EDB4D49C8}" srcOrd="0" destOrd="0" presId="urn:microsoft.com/office/officeart/2008/layout/LinedList"/>
    <dgm:cxn modelId="{ABAF9EC4-527F-4321-885F-21FE5B79CE42}" type="presParOf" srcId="{FC3471F7-30A9-481E-BDCA-65786D58B50F}" destId="{3B301183-235C-4E04-A6A7-0E02FF902521}" srcOrd="0" destOrd="0" presId="urn:microsoft.com/office/officeart/2008/layout/LinedList"/>
    <dgm:cxn modelId="{D242D051-CDB9-4141-B14C-85EA48237AFA}" type="presParOf" srcId="{FC3471F7-30A9-481E-BDCA-65786D58B50F}" destId="{799DAF4C-6821-45C8-86A0-B38A6E238D75}" srcOrd="1" destOrd="0" presId="urn:microsoft.com/office/officeart/2008/layout/LinedList"/>
    <dgm:cxn modelId="{2EAF70B9-37B2-4887-9B62-27D416BFC322}" type="presParOf" srcId="{799DAF4C-6821-45C8-86A0-B38A6E238D75}" destId="{891E5B5A-340D-4AC3-8E54-851EDB4D49C8}" srcOrd="0" destOrd="0" presId="urn:microsoft.com/office/officeart/2008/layout/LinedList"/>
    <dgm:cxn modelId="{93CCD37C-89A8-478A-B8F9-FBD86C641201}" type="presParOf" srcId="{799DAF4C-6821-45C8-86A0-B38A6E238D75}" destId="{0FBF3F5A-DE2C-443D-B1F4-E6BA64DABE9F}" srcOrd="1" destOrd="0" presId="urn:microsoft.com/office/officeart/2008/layout/LinedList"/>
    <dgm:cxn modelId="{18E15C17-6BFF-48D8-A2D8-FCF33FDBBD39}" type="presParOf" srcId="{FC3471F7-30A9-481E-BDCA-65786D58B50F}" destId="{40493F6E-8F4F-4CB0-B263-B7CA239188B3}" srcOrd="2" destOrd="0" presId="urn:microsoft.com/office/officeart/2008/layout/LinedList"/>
    <dgm:cxn modelId="{11EE1A8B-D4BB-4065-BFC2-81A24C0532E2}" type="presParOf" srcId="{FC3471F7-30A9-481E-BDCA-65786D58B50F}" destId="{3C0FE1E7-220A-48B2-88A6-3DE4E945DB3F}" srcOrd="3" destOrd="0" presId="urn:microsoft.com/office/officeart/2008/layout/LinedList"/>
    <dgm:cxn modelId="{67BD94BC-8D9B-4928-8B00-84E58D0ADCF2}" type="presParOf" srcId="{3C0FE1E7-220A-48B2-88A6-3DE4E945DB3F}" destId="{92983F32-3D49-4116-AC8F-4DC5C05889DF}" srcOrd="0" destOrd="0" presId="urn:microsoft.com/office/officeart/2008/layout/LinedList"/>
    <dgm:cxn modelId="{9841CC16-EC44-4F47-AE91-04EC3F350F1B}" type="presParOf" srcId="{3C0FE1E7-220A-48B2-88A6-3DE4E945DB3F}" destId="{9B57D92E-9277-4051-AE5E-8B5ED1D19BC3}" srcOrd="1" destOrd="0" presId="urn:microsoft.com/office/officeart/2008/layout/LinedList"/>
    <dgm:cxn modelId="{038E1711-4588-449E-9F25-D6AE91BADE69}" type="presParOf" srcId="{FC3471F7-30A9-481E-BDCA-65786D58B50F}" destId="{A73FF23B-3F91-48C0-B0F4-4B20C056406D}" srcOrd="4" destOrd="0" presId="urn:microsoft.com/office/officeart/2008/layout/LinedList"/>
    <dgm:cxn modelId="{48C6D656-BDBB-4C6B-ADF8-FF1F157D79B1}" type="presParOf" srcId="{FC3471F7-30A9-481E-BDCA-65786D58B50F}" destId="{E66463E6-0087-4E8B-A4E4-7E99233A9836}" srcOrd="5" destOrd="0" presId="urn:microsoft.com/office/officeart/2008/layout/LinedList"/>
    <dgm:cxn modelId="{3AAFB026-1594-44CD-BCBA-984053427918}" type="presParOf" srcId="{E66463E6-0087-4E8B-A4E4-7E99233A9836}" destId="{24BDCE03-197F-423C-B2F4-79FD3FF2130A}" srcOrd="0" destOrd="0" presId="urn:microsoft.com/office/officeart/2008/layout/LinedList"/>
    <dgm:cxn modelId="{D58DE468-4D6F-43E6-9C1A-7ABEDB1D9DD7}" type="presParOf" srcId="{E66463E6-0087-4E8B-A4E4-7E99233A9836}" destId="{729717D5-7925-487F-B9A7-35BCEF1DA992}" srcOrd="1" destOrd="0" presId="urn:microsoft.com/office/officeart/2008/layout/LinedList"/>
    <dgm:cxn modelId="{7A6042C0-CF85-478B-80A2-64D2C74EDAB3}" type="presParOf" srcId="{FC3471F7-30A9-481E-BDCA-65786D58B50F}" destId="{3247D2AA-D8FA-410C-9A37-FE7A93BB8B45}" srcOrd="6" destOrd="0" presId="urn:microsoft.com/office/officeart/2008/layout/LinedList"/>
    <dgm:cxn modelId="{0FB4AD19-C1E9-4097-B06E-343FAD8F654E}" type="presParOf" srcId="{FC3471F7-30A9-481E-BDCA-65786D58B50F}" destId="{6EAA5B5F-F265-415A-B5F8-A5AA4C9F0943}" srcOrd="7" destOrd="0" presId="urn:microsoft.com/office/officeart/2008/layout/LinedList"/>
    <dgm:cxn modelId="{8A324A22-9914-4221-B978-184FBD83696E}" type="presParOf" srcId="{6EAA5B5F-F265-415A-B5F8-A5AA4C9F0943}" destId="{4A0E58E4-E61C-4899-A0D7-C69412E13CFB}" srcOrd="0" destOrd="0" presId="urn:microsoft.com/office/officeart/2008/layout/LinedList"/>
    <dgm:cxn modelId="{516162A3-5B1E-4840-AC33-B150D1AE44D8}" type="presParOf" srcId="{6EAA5B5F-F265-415A-B5F8-A5AA4C9F0943}" destId="{952AD838-7E31-42E7-80A2-9417C80D0FDA}" srcOrd="1" destOrd="0" presId="urn:microsoft.com/office/officeart/2008/layout/LinedList"/>
    <dgm:cxn modelId="{08288C91-5F25-4A1F-8264-0A711E9C3C6E}" type="presParOf" srcId="{FC3471F7-30A9-481E-BDCA-65786D58B50F}" destId="{144645A9-CD25-4D08-BEB4-A8A4A34A63B8}" srcOrd="8" destOrd="0" presId="urn:microsoft.com/office/officeart/2008/layout/LinedList"/>
    <dgm:cxn modelId="{689249BD-9D82-492C-B2DE-C3B332B14FD6}" type="presParOf" srcId="{FC3471F7-30A9-481E-BDCA-65786D58B50F}" destId="{EDBAAADF-FCAB-4231-87DB-16AE8325B6E3}" srcOrd="9" destOrd="0" presId="urn:microsoft.com/office/officeart/2008/layout/LinedList"/>
    <dgm:cxn modelId="{3D446A82-3DB4-4F34-B035-975D4C18AF14}" type="presParOf" srcId="{EDBAAADF-FCAB-4231-87DB-16AE8325B6E3}" destId="{69D75E82-2138-40CB-A10D-72510211AE4D}" srcOrd="0" destOrd="0" presId="urn:microsoft.com/office/officeart/2008/layout/LinedList"/>
    <dgm:cxn modelId="{C830FAB9-9890-48C3-AF5A-703C21DAE7D3}" type="presParOf" srcId="{EDBAAADF-FCAB-4231-87DB-16AE8325B6E3}" destId="{38E2A603-325B-47EE-8891-CC2A8A61C779}" srcOrd="1" destOrd="0" presId="urn:microsoft.com/office/officeart/2008/layout/LinedList"/>
    <dgm:cxn modelId="{35D5E2A9-95F3-4A47-9617-6F683D14DCBD}" type="presParOf" srcId="{FC3471F7-30A9-481E-BDCA-65786D58B50F}" destId="{C2811C1F-3344-4230-8E34-1DD7D2109099}" srcOrd="10" destOrd="0" presId="urn:microsoft.com/office/officeart/2008/layout/LinedList"/>
    <dgm:cxn modelId="{6E0075E2-CD48-47D6-8131-6FC53A8469CC}" type="presParOf" srcId="{FC3471F7-30A9-481E-BDCA-65786D58B50F}" destId="{B59BB0DC-6432-4DFB-858B-537E922087C6}" srcOrd="11" destOrd="0" presId="urn:microsoft.com/office/officeart/2008/layout/LinedList"/>
    <dgm:cxn modelId="{EB965351-D182-4AEC-8E9B-63E4F06F205E}" type="presParOf" srcId="{B59BB0DC-6432-4DFB-858B-537E922087C6}" destId="{274C4774-E74C-404C-A449-CBE0F25E0007}" srcOrd="0" destOrd="0" presId="urn:microsoft.com/office/officeart/2008/layout/LinedList"/>
    <dgm:cxn modelId="{FEC93AF5-7D11-431C-B24A-7901DB238755}" type="presParOf" srcId="{B59BB0DC-6432-4DFB-858B-537E922087C6}" destId="{D5BE91BE-5210-4A84-BBCA-98056D316708}" srcOrd="1" destOrd="0" presId="urn:microsoft.com/office/officeart/2008/layout/LinedList"/>
    <dgm:cxn modelId="{7F208D6B-3698-4138-807D-8B298B86025C}" type="presParOf" srcId="{FC3471F7-30A9-481E-BDCA-65786D58B50F}" destId="{FC042238-5949-4C05-B753-17B0AFE18D11}" srcOrd="12" destOrd="0" presId="urn:microsoft.com/office/officeart/2008/layout/LinedList"/>
    <dgm:cxn modelId="{5621C2F5-0CB4-4ED6-9CAC-994F10FB6018}" type="presParOf" srcId="{FC3471F7-30A9-481E-BDCA-65786D58B50F}" destId="{BCA6E5BF-3E4C-4283-B139-AC6EE2C136DD}" srcOrd="13" destOrd="0" presId="urn:microsoft.com/office/officeart/2008/layout/LinedList"/>
    <dgm:cxn modelId="{D1B69596-37A0-4AC9-9D06-43E47A403505}" type="presParOf" srcId="{BCA6E5BF-3E4C-4283-B139-AC6EE2C136DD}" destId="{C44E3073-6B70-49E0-B443-9A2CB1E8CF21}" srcOrd="0" destOrd="0" presId="urn:microsoft.com/office/officeart/2008/layout/LinedList"/>
    <dgm:cxn modelId="{65980E1C-5F99-4BF5-B25F-02B0D5AFE0C3}" type="presParOf" srcId="{BCA6E5BF-3E4C-4283-B139-AC6EE2C136DD}" destId="{2DA25241-30F4-4544-9C3E-C089D161BC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01183-235C-4E04-A6A7-0E02FF902521}">
      <dsp:nvSpPr>
        <dsp:cNvPr id="0" name=""/>
        <dsp:cNvSpPr/>
      </dsp:nvSpPr>
      <dsp:spPr>
        <a:xfrm>
          <a:off x="0" y="706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E5B5A-340D-4AC3-8E54-851EDB4D49C8}">
      <dsp:nvSpPr>
        <dsp:cNvPr id="0" name=""/>
        <dsp:cNvSpPr/>
      </dsp:nvSpPr>
      <dsp:spPr>
        <a:xfrm>
          <a:off x="0" y="706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LakeFS setup is simpler and more user-friendly compared to DVC.</a:t>
          </a:r>
          <a:endParaRPr lang="en-US" sz="2000" kern="1200"/>
        </a:p>
      </dsp:txBody>
      <dsp:txXfrm>
        <a:off x="0" y="706"/>
        <a:ext cx="6949440" cy="826460"/>
      </dsp:txXfrm>
    </dsp:sp>
    <dsp:sp modelId="{40493F6E-8F4F-4CB0-B263-B7CA239188B3}">
      <dsp:nvSpPr>
        <dsp:cNvPr id="0" name=""/>
        <dsp:cNvSpPr/>
      </dsp:nvSpPr>
      <dsp:spPr>
        <a:xfrm>
          <a:off x="0" y="827167"/>
          <a:ext cx="6949440" cy="0"/>
        </a:xfrm>
        <a:prstGeom prst="line">
          <a:avLst/>
        </a:prstGeom>
        <a:solidFill>
          <a:schemeClr val="accent2">
            <a:hueOff val="1073936"/>
            <a:satOff val="-3082"/>
            <a:lumOff val="-4935"/>
            <a:alphaOff val="0"/>
          </a:schemeClr>
        </a:solidFill>
        <a:ln w="19050" cap="flat" cmpd="sng" algn="ctr">
          <a:solidFill>
            <a:schemeClr val="accent2">
              <a:hueOff val="1073936"/>
              <a:satOff val="-3082"/>
              <a:lumOff val="-49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83F32-3D49-4116-AC8F-4DC5C05889DF}">
      <dsp:nvSpPr>
        <dsp:cNvPr id="0" name=""/>
        <dsp:cNvSpPr/>
      </dsp:nvSpPr>
      <dsp:spPr>
        <a:xfrm>
          <a:off x="0" y="827167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It offers a web UI, allowing repository creation and edits directly from the browser.</a:t>
          </a:r>
          <a:endParaRPr lang="en-US" sz="2000" kern="1200"/>
        </a:p>
      </dsp:txBody>
      <dsp:txXfrm>
        <a:off x="0" y="827167"/>
        <a:ext cx="6949440" cy="826460"/>
      </dsp:txXfrm>
    </dsp:sp>
    <dsp:sp modelId="{A73FF23B-3F91-48C0-B0F4-4B20C056406D}">
      <dsp:nvSpPr>
        <dsp:cNvPr id="0" name=""/>
        <dsp:cNvSpPr/>
      </dsp:nvSpPr>
      <dsp:spPr>
        <a:xfrm>
          <a:off x="0" y="1653627"/>
          <a:ext cx="6949440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DCE03-197F-423C-B2F4-79FD3FF2130A}">
      <dsp:nvSpPr>
        <dsp:cNvPr id="0" name=""/>
        <dsp:cNvSpPr/>
      </dsp:nvSpPr>
      <dsp:spPr>
        <a:xfrm>
          <a:off x="0" y="1653627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LakeFS has a richer Python API, minimizing terminal usage once set up.</a:t>
          </a:r>
          <a:endParaRPr lang="en-US" sz="2000" kern="1200"/>
        </a:p>
      </dsp:txBody>
      <dsp:txXfrm>
        <a:off x="0" y="1653627"/>
        <a:ext cx="6949440" cy="826460"/>
      </dsp:txXfrm>
    </dsp:sp>
    <dsp:sp modelId="{3247D2AA-D8FA-410C-9A37-FE7A93BB8B45}">
      <dsp:nvSpPr>
        <dsp:cNvPr id="0" name=""/>
        <dsp:cNvSpPr/>
      </dsp:nvSpPr>
      <dsp:spPr>
        <a:xfrm>
          <a:off x="0" y="2480088"/>
          <a:ext cx="6949440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E58E4-E61C-4899-A0D7-C69412E13CFB}">
      <dsp:nvSpPr>
        <dsp:cNvPr id="0" name=""/>
        <dsp:cNvSpPr/>
      </dsp:nvSpPr>
      <dsp:spPr>
        <a:xfrm>
          <a:off x="0" y="2480088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However, LakeFS requires a Docker container to be running, unlike DVC which behaves like Git and is always ready to use.</a:t>
          </a:r>
          <a:endParaRPr lang="en-US" sz="2000" kern="1200"/>
        </a:p>
      </dsp:txBody>
      <dsp:txXfrm>
        <a:off x="0" y="2480088"/>
        <a:ext cx="6949440" cy="826460"/>
      </dsp:txXfrm>
    </dsp:sp>
    <dsp:sp modelId="{144645A9-CD25-4D08-BEB4-A8A4A34A63B8}">
      <dsp:nvSpPr>
        <dsp:cNvPr id="0" name=""/>
        <dsp:cNvSpPr/>
      </dsp:nvSpPr>
      <dsp:spPr>
        <a:xfrm>
          <a:off x="0" y="3306549"/>
          <a:ext cx="6949440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75E82-2138-40CB-A10D-72510211AE4D}">
      <dsp:nvSpPr>
        <dsp:cNvPr id="0" name=""/>
        <dsp:cNvSpPr/>
      </dsp:nvSpPr>
      <dsp:spPr>
        <a:xfrm>
          <a:off x="0" y="3306549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DVC feels like Git, so users comfortable with Git will find it easier to adopt.</a:t>
          </a:r>
          <a:endParaRPr lang="en-US" sz="2000" kern="1200"/>
        </a:p>
      </dsp:txBody>
      <dsp:txXfrm>
        <a:off x="0" y="3306549"/>
        <a:ext cx="6949440" cy="826460"/>
      </dsp:txXfrm>
    </dsp:sp>
    <dsp:sp modelId="{C2811C1F-3344-4230-8E34-1DD7D2109099}">
      <dsp:nvSpPr>
        <dsp:cNvPr id="0" name=""/>
        <dsp:cNvSpPr/>
      </dsp:nvSpPr>
      <dsp:spPr>
        <a:xfrm>
          <a:off x="0" y="4133010"/>
          <a:ext cx="6949440" cy="0"/>
        </a:xfrm>
        <a:prstGeom prst="line">
          <a:avLst/>
        </a:prstGeom>
        <a:solidFill>
          <a:schemeClr val="accent2">
            <a:hueOff val="5369678"/>
            <a:satOff val="-15411"/>
            <a:lumOff val="-24674"/>
            <a:alphaOff val="0"/>
          </a:schemeClr>
        </a:solidFill>
        <a:ln w="19050" cap="flat" cmpd="sng" algn="ctr">
          <a:solidFill>
            <a:schemeClr val="accent2">
              <a:hueOff val="5369678"/>
              <a:satOff val="-15411"/>
              <a:lumOff val="-246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C4774-E74C-404C-A449-CBE0F25E0007}">
      <dsp:nvSpPr>
        <dsp:cNvPr id="0" name=""/>
        <dsp:cNvSpPr/>
      </dsp:nvSpPr>
      <dsp:spPr>
        <a:xfrm>
          <a:off x="0" y="4133010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DVC supports multiple storage options, both local and cloud-based.</a:t>
          </a:r>
          <a:endParaRPr lang="en-US" sz="2000" kern="1200"/>
        </a:p>
      </dsp:txBody>
      <dsp:txXfrm>
        <a:off x="0" y="4133010"/>
        <a:ext cx="6949440" cy="826460"/>
      </dsp:txXfrm>
    </dsp:sp>
    <dsp:sp modelId="{FC042238-5949-4C05-B753-17B0AFE18D11}">
      <dsp:nvSpPr>
        <dsp:cNvPr id="0" name=""/>
        <dsp:cNvSpPr/>
      </dsp:nvSpPr>
      <dsp:spPr>
        <a:xfrm>
          <a:off x="0" y="4959470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E3073-6B70-49E0-B443-9A2CB1E8CF21}">
      <dsp:nvSpPr>
        <dsp:cNvPr id="0" name=""/>
        <dsp:cNvSpPr/>
      </dsp:nvSpPr>
      <dsp:spPr>
        <a:xfrm>
          <a:off x="0" y="4959470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 prefer avoiding the command line, LakeFS is generally a more appealing choice for me.</a:t>
          </a:r>
          <a:endParaRPr lang="en-US" sz="2000" kern="1200"/>
        </a:p>
      </dsp:txBody>
      <dsp:txXfrm>
        <a:off x="0" y="4959470"/>
        <a:ext cx="6949440" cy="826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426A-D17D-CBDA-A135-AB5AF6A33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E5BBF-6629-9217-D26A-B0175BE27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743C-1D45-2ADD-B0D7-B6412807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66DD-37D5-41B9-BBD7-7969F52AC39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367F-6505-D533-2C2B-C1363B80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4A75-7326-7D15-67CE-1B886835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446-85BA-4840-86F3-C1B3053B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3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0EE5-21C8-E1B5-8526-4CB68E01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2B7CB-69CE-1F23-F3FC-0F33A710D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130B-56C1-EF23-7EA6-A48AB98B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66DD-37D5-41B9-BBD7-7969F52AC39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73351-D633-9EB0-AEEE-0B075E78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3F91-A877-B77A-5091-4C0A86A1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446-85BA-4840-86F3-C1B3053B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9D05F-B913-5B56-B5D6-038DC400F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AF604-E900-C03A-0973-AC644F84C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0DF0-4B76-66B8-4439-D6C163B2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66DD-37D5-41B9-BBD7-7969F52AC39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EF6A-A741-314E-EF38-A232F2E8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73E80-6BF6-5DF7-8417-0B8A36BD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446-85BA-4840-86F3-C1B3053B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36A1-C9BA-A327-3FEA-8DEBEBC8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7FF3-37A4-3CFA-0BFB-03C14E4D2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3C07B-50D4-F76E-A77E-AFB46997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66DD-37D5-41B9-BBD7-7969F52AC39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F26C-C3FC-CE9F-580A-67B33E0E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0CF14-F63D-D7E2-9607-3447D5FB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446-85BA-4840-86F3-C1B3053B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2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AD04-AE4E-E488-AB87-65FB72B4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7FA40-A5B5-5ADB-99A5-835ADEF8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BBA76-AD37-C65D-27C5-6C2A358A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66DD-37D5-41B9-BBD7-7969F52AC39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96E90-A5D5-465B-19B9-0D5EE5E1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83790-1D8C-3891-18E7-99D3E128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446-85BA-4840-86F3-C1B3053B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7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EABD-E85B-1F05-70FA-72760631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8B70-1F33-91C0-DBA1-9A774770B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C81AF-6030-44DC-E5B9-9ED864B20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BF13E-1D32-7C74-C727-13563B7D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66DD-37D5-41B9-BBD7-7969F52AC39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E295D-2576-83F4-B6D1-FE53364A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C0844-B6A9-1BEB-9722-79303FEC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446-85BA-4840-86F3-C1B3053B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7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C5DE-4AB7-A792-E9EF-4A7176E4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35CF4-74C8-E778-8CF7-8074A188B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C4EDC-D5A3-9889-4188-733930F7F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539EF-8D2B-309D-1E89-6ED9D4C50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6CE22-CF34-2E80-88B8-1C7C6BF09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3A1FB-A2A8-8EBB-DE15-5AC6B07E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66DD-37D5-41B9-BBD7-7969F52AC39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05430-D9E7-E2AE-8A76-6987F1ED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8A888-0818-7566-CF23-9597B688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446-85BA-4840-86F3-C1B3053B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1CF1-47D2-E57A-3B7A-3C1D1A02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C092E-4651-3CD1-CC60-CE945058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66DD-37D5-41B9-BBD7-7969F52AC39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957A2-A82E-E2E3-F417-922995D9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AF155-2C42-9A15-3270-A22CD2F0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446-85BA-4840-86F3-C1B3053B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5A791-5CCF-D7BE-0AA9-1BE3AE4E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66DD-37D5-41B9-BBD7-7969F52AC39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21B4B-EFDF-E1C8-E348-BB97C0A2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63AC6-E9F6-FBE6-44EA-E87135FE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446-85BA-4840-86F3-C1B3053B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3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C836-C576-410B-944C-FF29D2F9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13F7-DD63-D46D-AED3-57A02688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55BC4-62E2-51CA-A809-960CE4AA5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B6F7E-17B4-F9D2-09E9-791E3601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66DD-37D5-41B9-BBD7-7969F52AC39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21786-38A0-89F2-E000-E1AEF51A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9E17A-7CAF-7C95-4727-52B1B782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446-85BA-4840-86F3-C1B3053B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0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B6CF-2CC3-DCD7-5DD4-1AC97140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6C9AC-1C40-0838-D645-EDBD93E10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F3BB9-A373-5FCD-DE28-33B05843E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90213-CD6A-E51F-7F57-576563F0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66DD-37D5-41B9-BBD7-7969F52AC39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AC2CF-D2C8-9FF0-D320-94071BC2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EE1F4-41B6-E7B8-D7CF-730D54BB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81446-85BA-4840-86F3-C1B3053B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0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7A85A-E240-A0BE-FA14-528C0E77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B264F-B998-C214-E444-C6A962B86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32901-2B49-4527-FC0A-0D37E158F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666DD-37D5-41B9-BBD7-7969F52AC39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36A93-522B-27ED-641D-5B3C5DF62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C4F8A-2246-8B49-83AF-C4F4A8EB4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81446-85BA-4840-86F3-C1B3053B5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A43D6-69F1-4977-C18E-E416931B4090}"/>
              </a:ext>
            </a:extLst>
          </p:cNvPr>
          <p:cNvSpPr txBox="1"/>
          <p:nvPr/>
        </p:nvSpPr>
        <p:spPr>
          <a:xfrm>
            <a:off x="5596501" y="489508"/>
            <a:ext cx="5754896" cy="1667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DP vs Non DP Model Comparison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4CCAD-9250-74A7-9B43-B81E7AD337BA}"/>
              </a:ext>
            </a:extLst>
          </p:cNvPr>
          <p:cNvSpPr txBox="1"/>
          <p:nvPr/>
        </p:nvSpPr>
        <p:spPr>
          <a:xfrm>
            <a:off x="5596502" y="2405894"/>
            <a:ext cx="5754896" cy="3197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Non-DP model shows better accuracy due to no added noise.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DP model has higher error from noise injection and gradient clipping.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ε = 30.64 indicates moderate privacy, not ideal for highly sensitive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Results reflect the classic trade-off between model performance and privacy.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3F5E9E-6DA2-8BA9-D5D5-8C3169021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81983"/>
              </p:ext>
            </p:extLst>
          </p:nvPr>
        </p:nvGraphicFramePr>
        <p:xfrm>
          <a:off x="1068130" y="1612176"/>
          <a:ext cx="3876166" cy="3201958"/>
        </p:xfrm>
        <a:graphic>
          <a:graphicData uri="http://schemas.openxmlformats.org/drawingml/2006/table">
            <a:tbl>
              <a:tblPr firstRow="1" bandRow="1"/>
              <a:tblGrid>
                <a:gridCol w="1561996">
                  <a:extLst>
                    <a:ext uri="{9D8B030D-6E8A-4147-A177-3AD203B41FA5}">
                      <a16:colId xmlns:a16="http://schemas.microsoft.com/office/drawing/2014/main" val="2060641090"/>
                    </a:ext>
                  </a:extLst>
                </a:gridCol>
                <a:gridCol w="1218851">
                  <a:extLst>
                    <a:ext uri="{9D8B030D-6E8A-4147-A177-3AD203B41FA5}">
                      <a16:colId xmlns:a16="http://schemas.microsoft.com/office/drawing/2014/main" val="3035034235"/>
                    </a:ext>
                  </a:extLst>
                </a:gridCol>
                <a:gridCol w="1095319">
                  <a:extLst>
                    <a:ext uri="{9D8B030D-6E8A-4147-A177-3AD203B41FA5}">
                      <a16:colId xmlns:a16="http://schemas.microsoft.com/office/drawing/2014/main" val="1887672350"/>
                    </a:ext>
                  </a:extLst>
                </a:gridCol>
              </a:tblGrid>
              <a:tr h="731311">
                <a:tc>
                  <a:txBody>
                    <a:bodyPr/>
                    <a:lstStyle/>
                    <a:p>
                      <a:r>
                        <a:rPr lang="en-US" sz="1900"/>
                        <a:t>Metric</a:t>
                      </a:r>
                    </a:p>
                  </a:txBody>
                  <a:tcPr marL="98826" marR="98826" marT="49413" marB="49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Non-DP Model</a:t>
                      </a:r>
                    </a:p>
                  </a:txBody>
                  <a:tcPr marL="98826" marR="98826" marT="49413" marB="49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DP Model</a:t>
                      </a:r>
                    </a:p>
                  </a:txBody>
                  <a:tcPr marL="98826" marR="98826" marT="49413" marB="49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961259"/>
                  </a:ext>
                </a:extLst>
              </a:tr>
              <a:tr h="434834">
                <a:tc>
                  <a:txBody>
                    <a:bodyPr/>
                    <a:lstStyle/>
                    <a:p>
                      <a:r>
                        <a:rPr lang="en-US" sz="1900" b="1"/>
                        <a:t>Train MAE</a:t>
                      </a:r>
                      <a:endParaRPr lang="en-US" sz="1900"/>
                    </a:p>
                  </a:txBody>
                  <a:tcPr marL="98826" marR="98826" marT="49413" marB="49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3.51</a:t>
                      </a:r>
                    </a:p>
                  </a:txBody>
                  <a:tcPr marL="98826" marR="98826" marT="49413" marB="49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11.18</a:t>
                      </a:r>
                    </a:p>
                  </a:txBody>
                  <a:tcPr marL="98826" marR="98826" marT="49413" marB="49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723805"/>
                  </a:ext>
                </a:extLst>
              </a:tr>
              <a:tr h="434834">
                <a:tc>
                  <a:txBody>
                    <a:bodyPr/>
                    <a:lstStyle/>
                    <a:p>
                      <a:r>
                        <a:rPr lang="en-US" sz="1900" b="1"/>
                        <a:t>Train MSE</a:t>
                      </a:r>
                      <a:endParaRPr lang="en-US" sz="1900"/>
                    </a:p>
                  </a:txBody>
                  <a:tcPr marL="98826" marR="98826" marT="49413" marB="49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62.62</a:t>
                      </a:r>
                    </a:p>
                  </a:txBody>
                  <a:tcPr marL="98826" marR="98826" marT="49413" marB="49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300.37</a:t>
                      </a:r>
                    </a:p>
                  </a:txBody>
                  <a:tcPr marL="98826" marR="98826" marT="49413" marB="49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584030"/>
                  </a:ext>
                </a:extLst>
              </a:tr>
              <a:tr h="434834">
                <a:tc>
                  <a:txBody>
                    <a:bodyPr/>
                    <a:lstStyle/>
                    <a:p>
                      <a:r>
                        <a:rPr lang="en-US" sz="1900" b="1"/>
                        <a:t>Test MAE</a:t>
                      </a:r>
                      <a:endParaRPr lang="en-US" sz="1900"/>
                    </a:p>
                  </a:txBody>
                  <a:tcPr marL="98826" marR="98826" marT="49413" marB="49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3.66</a:t>
                      </a:r>
                    </a:p>
                  </a:txBody>
                  <a:tcPr marL="98826" marR="98826" marT="49413" marB="49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11.12</a:t>
                      </a:r>
                    </a:p>
                  </a:txBody>
                  <a:tcPr marL="98826" marR="98826" marT="49413" marB="49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924749"/>
                  </a:ext>
                </a:extLst>
              </a:tr>
              <a:tr h="434834">
                <a:tc>
                  <a:txBody>
                    <a:bodyPr/>
                    <a:lstStyle/>
                    <a:p>
                      <a:r>
                        <a:rPr lang="en-US" sz="1900" b="1"/>
                        <a:t>Test MSE</a:t>
                      </a:r>
                      <a:endParaRPr lang="en-US" sz="1900"/>
                    </a:p>
                  </a:txBody>
                  <a:tcPr marL="98826" marR="98826" marT="49413" marB="49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102.98</a:t>
                      </a:r>
                    </a:p>
                  </a:txBody>
                  <a:tcPr marL="98826" marR="98826" marT="49413" marB="49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270.56</a:t>
                      </a:r>
                    </a:p>
                  </a:txBody>
                  <a:tcPr marL="98826" marR="98826" marT="49413" marB="49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712818"/>
                  </a:ext>
                </a:extLst>
              </a:tr>
              <a:tr h="731311">
                <a:tc>
                  <a:txBody>
                    <a:bodyPr/>
                    <a:lstStyle/>
                    <a:p>
                      <a:r>
                        <a:rPr lang="en-US" sz="1900" b="1"/>
                        <a:t>Best Val MSE</a:t>
                      </a:r>
                      <a:endParaRPr lang="en-US" sz="1900"/>
                    </a:p>
                  </a:txBody>
                  <a:tcPr marL="98826" marR="98826" marT="49413" marB="49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102.98</a:t>
                      </a:r>
                    </a:p>
                  </a:txBody>
                  <a:tcPr marL="98826" marR="98826" marT="49413" marB="49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270.56</a:t>
                      </a:r>
                    </a:p>
                  </a:txBody>
                  <a:tcPr marL="98826" marR="98826" marT="49413" marB="494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44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47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1892B-1573-4C62-3223-0E24622C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LakeFS vs. DVC – Key Differences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567C616-4E0D-9847-38B4-510E4C7820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4079648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11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197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LakeFS vs. DVC – Key Differences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Kalim, Jazil</dc:creator>
  <cp:lastModifiedBy>Kalim, Jazil</cp:lastModifiedBy>
  <cp:revision>1</cp:revision>
  <dcterms:created xsi:type="dcterms:W3CDTF">2025-07-02T23:17:01Z</dcterms:created>
  <dcterms:modified xsi:type="dcterms:W3CDTF">2025-07-02T23:27:34Z</dcterms:modified>
</cp:coreProperties>
</file>