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84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6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643" y="72"/>
      </p:cViewPr>
      <p:guideLst>
        <p:guide orient="horz" pos="166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9462697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e2cbc32b9d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e2cbc32b9d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1869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70080" y="576180"/>
            <a:ext cx="2717100" cy="207446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O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O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O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O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O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O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/>
              <a:t>Dibujo</a:t>
            </a:r>
            <a:endParaRPr dirty="0"/>
          </a:p>
        </p:txBody>
      </p:sp>
      <p:sp>
        <p:nvSpPr>
          <p:cNvPr id="55" name="Google Shape;55;p13"/>
          <p:cNvSpPr txBox="1"/>
          <p:nvPr/>
        </p:nvSpPr>
        <p:spPr>
          <a:xfrm>
            <a:off x="252925" y="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6666"/>
                </a:solidFill>
              </a:rPr>
              <a:t>Lo que me apasiona</a:t>
            </a:r>
          </a:p>
        </p:txBody>
      </p:sp>
      <p:sp>
        <p:nvSpPr>
          <p:cNvPr id="56" name="Google Shape;56;p13"/>
          <p:cNvSpPr txBox="1"/>
          <p:nvPr/>
        </p:nvSpPr>
        <p:spPr>
          <a:xfrm>
            <a:off x="3488550" y="2039425"/>
            <a:ext cx="216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796B"/>
                </a:solidFill>
              </a:rPr>
              <a:t>Pon tu foto acá</a:t>
            </a:r>
            <a:endParaRPr b="1">
              <a:solidFill>
                <a:srgbClr val="00796B"/>
              </a:solidFill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6169065" y="2912455"/>
            <a:ext cx="2717100" cy="213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/>
              <a:t>Mis expectativas que tengo es una mejoría en mi ámbito aprendizaje y una amplia solicitud en la forma laboral </a:t>
            </a:r>
            <a:endParaRPr dirty="0"/>
          </a:p>
        </p:txBody>
      </p:sp>
      <p:sp>
        <p:nvSpPr>
          <p:cNvPr id="60" name="Google Shape;60;p13"/>
          <p:cNvSpPr txBox="1"/>
          <p:nvPr/>
        </p:nvSpPr>
        <p:spPr>
          <a:xfrm>
            <a:off x="5668010" y="2498725"/>
            <a:ext cx="3760470" cy="633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rgbClr val="006666"/>
                </a:solidFill>
              </a:rPr>
              <a:t>¿Que expectativas tengo del curso? </a:t>
            </a:r>
            <a:endParaRPr dirty="0">
              <a:solidFill>
                <a:srgbClr val="00666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072000" y="2391800"/>
            <a:ext cx="3000000" cy="89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</a:rPr>
              <a:t>Me </a:t>
            </a:r>
            <a:r>
              <a:rPr lang="en-US" b="1" dirty="0" err="1">
                <a:solidFill>
                  <a:schemeClr val="dk1"/>
                </a:solidFill>
              </a:rPr>
              <a:t>gusta</a:t>
            </a:r>
            <a:r>
              <a:rPr lang="en-US" b="1" dirty="0">
                <a:solidFill>
                  <a:schemeClr val="dk1"/>
                </a:solidFill>
              </a:rPr>
              <a:t> </a:t>
            </a:r>
            <a:r>
              <a:rPr lang="en-US" b="1" dirty="0" err="1">
                <a:solidFill>
                  <a:schemeClr val="dk1"/>
                </a:solidFill>
              </a:rPr>
              <a:t>que</a:t>
            </a:r>
            <a:r>
              <a:rPr lang="en-US" b="1" dirty="0">
                <a:solidFill>
                  <a:schemeClr val="dk1"/>
                </a:solidFill>
              </a:rPr>
              <a:t> me </a:t>
            </a:r>
            <a:r>
              <a:rPr lang="en-US" b="1" dirty="0" err="1">
                <a:solidFill>
                  <a:schemeClr val="dk1"/>
                </a:solidFill>
              </a:rPr>
              <a:t>llamen</a:t>
            </a:r>
            <a:r>
              <a:rPr lang="en-US" b="1" dirty="0">
                <a:solidFill>
                  <a:schemeClr val="dk1"/>
                </a:solidFill>
              </a:rPr>
              <a:t>…  </a:t>
            </a:r>
            <a:endParaRPr b="1" dirty="0">
              <a:solidFill>
                <a:schemeClr val="dk1"/>
              </a:solidFill>
              <a:highlight>
                <a:srgbClr val="00FFFF"/>
              </a:highlight>
            </a:endParaRPr>
          </a:p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 smtClean="0">
                <a:solidFill>
                  <a:schemeClr val="dk1"/>
                </a:solidFill>
                <a:highlight>
                  <a:srgbClr val="00FFFF"/>
                </a:highlight>
              </a:rPr>
              <a:t>____Pajarito_______</a:t>
            </a:r>
            <a:endParaRPr b="1" dirty="0">
              <a:solidFill>
                <a:schemeClr val="dk1"/>
              </a:solidFill>
              <a:highlight>
                <a:srgbClr val="00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394360" y="3003260"/>
            <a:ext cx="2717100" cy="213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dk1"/>
              </a:solidFill>
            </a:endParaRPr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686800" y="4686300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/>
        </p:nvSpPr>
        <p:spPr>
          <a:xfrm>
            <a:off x="228980" y="2650640"/>
            <a:ext cx="3000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6666"/>
                </a:solidFill>
              </a:rPr>
              <a:t>Mi Ocupación ó Hobbie</a:t>
            </a:r>
            <a:endParaRPr>
              <a:solidFill>
                <a:srgbClr val="00666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14350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59;p13"/>
          <p:cNvSpPr/>
          <p:nvPr/>
        </p:nvSpPr>
        <p:spPr>
          <a:xfrm>
            <a:off x="6169700" y="358485"/>
            <a:ext cx="2717100" cy="213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8610600" y="0"/>
            <a:ext cx="5334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0;p13"/>
          <p:cNvSpPr txBox="1"/>
          <p:nvPr/>
        </p:nvSpPr>
        <p:spPr>
          <a:xfrm>
            <a:off x="6169025" y="259715"/>
            <a:ext cx="2716530" cy="2202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rgbClr val="006666"/>
                </a:solidFill>
              </a:rPr>
              <a:t>¿Cuales son los programas que mas uso</a:t>
            </a:r>
            <a:r>
              <a:rPr lang="es-ES" dirty="0" smtClean="0">
                <a:solidFill>
                  <a:srgbClr val="006666"/>
                </a:solidFill>
              </a:rPr>
              <a:t>?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 smtClean="0">
                <a:solidFill>
                  <a:schemeClr val="tx1"/>
                </a:solidFill>
              </a:rPr>
              <a:t>Los programas que utilizo son Windows y </a:t>
            </a:r>
            <a:r>
              <a:rPr lang="es-ES" sz="1200" dirty="0" err="1" smtClean="0">
                <a:solidFill>
                  <a:schemeClr val="tx1"/>
                </a:solidFill>
              </a:rPr>
              <a:t>android</a:t>
            </a:r>
            <a:r>
              <a:rPr lang="es-ES" sz="1200" dirty="0" smtClean="0">
                <a:solidFill>
                  <a:schemeClr val="tx1"/>
                </a:solidFill>
              </a:rPr>
              <a:t>.</a:t>
            </a:r>
            <a:endParaRPr lang="es-ES" sz="1200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11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rgbClr val="006666"/>
                </a:solidFill>
              </a:rPr>
              <a:t>Mi experiencia </a:t>
            </a:r>
            <a:r>
              <a:rPr lang="es-ES" sz="1400" dirty="0" err="1">
                <a:solidFill>
                  <a:srgbClr val="006666"/>
                </a:solidFill>
              </a:rPr>
              <a:t>tecnologica</a:t>
            </a:r>
            <a:r>
              <a:rPr lang="es-ES" sz="1400" dirty="0">
                <a:solidFill>
                  <a:srgbClr val="006666"/>
                </a:solidFill>
              </a:rPr>
              <a:t>:</a:t>
            </a:r>
            <a:r>
              <a:rPr lang="es-ES" sz="1100" dirty="0">
                <a:solidFill>
                  <a:schemeClr val="dk1"/>
                </a:solidFill>
              </a:rPr>
              <a:t> </a:t>
            </a:r>
            <a:endParaRPr lang="es-ES" sz="1100" dirty="0" smtClean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 smtClean="0">
                <a:solidFill>
                  <a:schemeClr val="dk1"/>
                </a:solidFill>
              </a:rPr>
              <a:t>Tengo experiencia desde los 10 años he utilizado programas desde el computador como dispositivos Mobile.</a:t>
            </a:r>
            <a:endParaRPr lang="es-ES" sz="1100" dirty="0">
              <a:solidFill>
                <a:schemeClr val="dk1"/>
              </a:solidFill>
            </a:endParaRPr>
          </a:p>
        </p:txBody>
      </p:sp>
      <p:pic>
        <p:nvPicPr>
          <p:cNvPr id="585" name="Google Shape;585;p34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3667125" y="533400"/>
            <a:ext cx="1809750" cy="13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TÉCNICAS DE DIBUJO para principiantes | Bases y técnica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53" y="643740"/>
            <a:ext cx="2466975" cy="1395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rtista explica cómo dibujar personas con tutoriales de dibuj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75" y="3074807"/>
            <a:ext cx="2103129" cy="1738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86</Words>
  <Application>Microsoft Office PowerPoint</Application>
  <PresentationFormat>Presentación en pantalla (16:9)</PresentationFormat>
  <Paragraphs>19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>Cuenta Microsoft</cp:lastModifiedBy>
  <cp:revision>4</cp:revision>
  <dcterms:created xsi:type="dcterms:W3CDTF">2023-05-23T08:41:29Z</dcterms:created>
  <dcterms:modified xsi:type="dcterms:W3CDTF">2023-05-23T12:17:25Z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DC6D241762C049EAAD97E5346BB3E471</vt:lpwstr>
  </property>
  <property fmtid="{D5CDD505-2E9C-101B-9397-08002B2CF9AE}" pid="3" name="KSOProductBuildVer">
    <vt:lpwstr>1033-11.2.0.11537</vt:lpwstr>
  </property>
</Properties>
</file>