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La naturaleza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Aprender nuevas tecnologías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</a:t>
            </a:r>
            <a:r>
              <a:rPr lang="es-ES" b="1" u="sng" dirty="0">
                <a:solidFill>
                  <a:schemeClr val="dk1"/>
                </a:solidFill>
                <a:highlight>
                  <a:srgbClr val="00FFFF"/>
                </a:highlight>
              </a:rPr>
              <a:t>Miguel</a:t>
            </a: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Leer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Ver Películas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Windows y herramientas office nivel básico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DB447E-3E55-48E0-9F19-5AF304C0A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596" y="827344"/>
            <a:ext cx="1524000" cy="108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Presentación en pantalla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Angel</cp:lastModifiedBy>
  <cp:revision>4</cp:revision>
  <dcterms:created xsi:type="dcterms:W3CDTF">2023-05-23T08:41:29Z</dcterms:created>
  <dcterms:modified xsi:type="dcterms:W3CDTF">2023-05-23T12:43:55Z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